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37"/>
  </p:notesMasterIdLst>
  <p:sldIdLst>
    <p:sldId id="256" r:id="rId2"/>
    <p:sldId id="257" r:id="rId3"/>
    <p:sldId id="297" r:id="rId4"/>
    <p:sldId id="259" r:id="rId5"/>
    <p:sldId id="260" r:id="rId6"/>
    <p:sldId id="288" r:id="rId7"/>
    <p:sldId id="295" r:id="rId8"/>
    <p:sldId id="296" r:id="rId9"/>
    <p:sldId id="298" r:id="rId10"/>
    <p:sldId id="261" r:id="rId11"/>
    <p:sldId id="263" r:id="rId12"/>
    <p:sldId id="264" r:id="rId13"/>
    <p:sldId id="258" r:id="rId14"/>
    <p:sldId id="299" r:id="rId15"/>
    <p:sldId id="265" r:id="rId16"/>
    <p:sldId id="266" r:id="rId17"/>
    <p:sldId id="267" r:id="rId18"/>
    <p:sldId id="269" r:id="rId19"/>
    <p:sldId id="270" r:id="rId20"/>
    <p:sldId id="271" r:id="rId21"/>
    <p:sldId id="272" r:id="rId22"/>
    <p:sldId id="273" r:id="rId23"/>
    <p:sldId id="289" r:id="rId24"/>
    <p:sldId id="290" r:id="rId25"/>
    <p:sldId id="277" r:id="rId26"/>
    <p:sldId id="280" r:id="rId27"/>
    <p:sldId id="281" r:id="rId28"/>
    <p:sldId id="282" r:id="rId29"/>
    <p:sldId id="291" r:id="rId30"/>
    <p:sldId id="292" r:id="rId31"/>
    <p:sldId id="293" r:id="rId32"/>
    <p:sldId id="294" r:id="rId33"/>
    <p:sldId id="268" r:id="rId34"/>
    <p:sldId id="286" r:id="rId35"/>
    <p:sldId id="28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p:restoredTop sz="94629"/>
  </p:normalViewPr>
  <p:slideViewPr>
    <p:cSldViewPr snapToGrid="0" snapToObjects="1">
      <p:cViewPr varScale="1">
        <p:scale>
          <a:sx n="103" d="100"/>
          <a:sy n="103" d="100"/>
        </p:scale>
        <p:origin x="896"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EB30EF-AA74-984E-8BF0-61CBD0610713}"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3275C583-5B0D-094A-A8F8-FA5E1DFF4F16}">
      <dgm:prSet phldrT="[Text]"/>
      <dgm:spPr/>
      <dgm:t>
        <a:bodyPr/>
        <a:lstStyle/>
        <a:p>
          <a:r>
            <a:rPr lang="en-US" dirty="0"/>
            <a:t>RACISM</a:t>
          </a:r>
        </a:p>
      </dgm:t>
    </dgm:pt>
    <dgm:pt modelId="{0F8333D2-D4AB-694E-9BC8-A58019BE2474}" type="parTrans" cxnId="{67B5E7C8-9B68-8448-986B-9B7C9017CBB1}">
      <dgm:prSet/>
      <dgm:spPr/>
      <dgm:t>
        <a:bodyPr/>
        <a:lstStyle/>
        <a:p>
          <a:endParaRPr lang="en-US"/>
        </a:p>
      </dgm:t>
    </dgm:pt>
    <dgm:pt modelId="{8F87363B-01EC-3A41-85F6-63F479C6EAF6}" type="sibTrans" cxnId="{67B5E7C8-9B68-8448-986B-9B7C9017CBB1}">
      <dgm:prSet/>
      <dgm:spPr/>
      <dgm:t>
        <a:bodyPr/>
        <a:lstStyle/>
        <a:p>
          <a:endParaRPr lang="en-US"/>
        </a:p>
      </dgm:t>
    </dgm:pt>
    <dgm:pt modelId="{4A860E14-F8B2-5540-A561-A3E7EAFD38A6}">
      <dgm:prSet phldrT="[Text]"/>
      <dgm:spPr/>
      <dgm:t>
        <a:bodyPr/>
        <a:lstStyle/>
        <a:p>
          <a:r>
            <a:rPr lang="en-US" dirty="0"/>
            <a:t>Individual-Level</a:t>
          </a:r>
        </a:p>
      </dgm:t>
    </dgm:pt>
    <dgm:pt modelId="{E1DE671D-0A67-AE41-8444-B97A918E2A49}" type="parTrans" cxnId="{8E55B9C4-1B25-1F47-BEDB-D3FA3BC46591}">
      <dgm:prSet/>
      <dgm:spPr/>
      <dgm:t>
        <a:bodyPr/>
        <a:lstStyle/>
        <a:p>
          <a:endParaRPr lang="en-US"/>
        </a:p>
      </dgm:t>
    </dgm:pt>
    <dgm:pt modelId="{FDA2CDFE-F7D8-A444-83B7-BD618A46E56D}" type="sibTrans" cxnId="{8E55B9C4-1B25-1F47-BEDB-D3FA3BC46591}">
      <dgm:prSet/>
      <dgm:spPr/>
      <dgm:t>
        <a:bodyPr/>
        <a:lstStyle/>
        <a:p>
          <a:endParaRPr lang="en-US"/>
        </a:p>
      </dgm:t>
    </dgm:pt>
    <dgm:pt modelId="{553020E5-2EBD-4B40-9D5C-30C1A160EA0F}">
      <dgm:prSet phldrT="[Text]"/>
      <dgm:spPr/>
      <dgm:t>
        <a:bodyPr/>
        <a:lstStyle/>
        <a:p>
          <a:r>
            <a:rPr lang="en-US" dirty="0"/>
            <a:t>Internalized</a:t>
          </a:r>
        </a:p>
      </dgm:t>
    </dgm:pt>
    <dgm:pt modelId="{EDF29F72-7034-E94D-8628-FA9E6DA1FEF2}" type="parTrans" cxnId="{047AE656-1E00-CB44-9477-047606C515EA}">
      <dgm:prSet/>
      <dgm:spPr/>
      <dgm:t>
        <a:bodyPr/>
        <a:lstStyle/>
        <a:p>
          <a:endParaRPr lang="en-US"/>
        </a:p>
      </dgm:t>
    </dgm:pt>
    <dgm:pt modelId="{01666F6F-21BD-E349-9D12-5561B2971205}" type="sibTrans" cxnId="{047AE656-1E00-CB44-9477-047606C515EA}">
      <dgm:prSet/>
      <dgm:spPr/>
      <dgm:t>
        <a:bodyPr/>
        <a:lstStyle/>
        <a:p>
          <a:endParaRPr lang="en-US"/>
        </a:p>
      </dgm:t>
    </dgm:pt>
    <dgm:pt modelId="{45BCBF84-58E4-5441-AEBC-F7A7910F9613}">
      <dgm:prSet phldrT="[Text]"/>
      <dgm:spPr/>
      <dgm:t>
        <a:bodyPr/>
        <a:lstStyle/>
        <a:p>
          <a:r>
            <a:rPr lang="en-US" dirty="0"/>
            <a:t>Interpersonal</a:t>
          </a:r>
        </a:p>
      </dgm:t>
    </dgm:pt>
    <dgm:pt modelId="{AEB1BBAF-8E33-C245-9D8B-B4010D3A7ED9}" type="parTrans" cxnId="{05859F56-FD06-AF42-A145-A97BD5C362D8}">
      <dgm:prSet/>
      <dgm:spPr/>
      <dgm:t>
        <a:bodyPr/>
        <a:lstStyle/>
        <a:p>
          <a:endParaRPr lang="en-US"/>
        </a:p>
      </dgm:t>
    </dgm:pt>
    <dgm:pt modelId="{1CFEFEDE-E6FE-804E-8891-470E15711D03}" type="sibTrans" cxnId="{05859F56-FD06-AF42-A145-A97BD5C362D8}">
      <dgm:prSet/>
      <dgm:spPr/>
      <dgm:t>
        <a:bodyPr/>
        <a:lstStyle/>
        <a:p>
          <a:endParaRPr lang="en-US"/>
        </a:p>
      </dgm:t>
    </dgm:pt>
    <dgm:pt modelId="{677DA4D0-53C7-034A-BF7B-755D8C3B6BC7}">
      <dgm:prSet phldrT="[Text]"/>
      <dgm:spPr/>
      <dgm:t>
        <a:bodyPr/>
        <a:lstStyle/>
        <a:p>
          <a:r>
            <a:rPr lang="en-US" dirty="0"/>
            <a:t>Systemic-Level</a:t>
          </a:r>
        </a:p>
      </dgm:t>
    </dgm:pt>
    <dgm:pt modelId="{811A66CD-C8ED-8D4B-BD5B-11E6516E0ADD}" type="parTrans" cxnId="{9D5A5844-62FD-5E45-AED7-F9D64F69024F}">
      <dgm:prSet/>
      <dgm:spPr/>
      <dgm:t>
        <a:bodyPr/>
        <a:lstStyle/>
        <a:p>
          <a:endParaRPr lang="en-US"/>
        </a:p>
      </dgm:t>
    </dgm:pt>
    <dgm:pt modelId="{B4979B62-AD52-D642-ADDC-688BBDBE3110}" type="sibTrans" cxnId="{9D5A5844-62FD-5E45-AED7-F9D64F69024F}">
      <dgm:prSet/>
      <dgm:spPr/>
      <dgm:t>
        <a:bodyPr/>
        <a:lstStyle/>
        <a:p>
          <a:endParaRPr lang="en-US"/>
        </a:p>
      </dgm:t>
    </dgm:pt>
    <dgm:pt modelId="{40D4E789-5D5A-AB4E-ACC1-FDD9D2EA9FDF}">
      <dgm:prSet phldrT="[Text]"/>
      <dgm:spPr/>
      <dgm:t>
        <a:bodyPr/>
        <a:lstStyle/>
        <a:p>
          <a:r>
            <a:rPr lang="en-US" dirty="0"/>
            <a:t>Institutional</a:t>
          </a:r>
        </a:p>
      </dgm:t>
    </dgm:pt>
    <dgm:pt modelId="{B226C205-0391-FB42-8534-D30895875999}" type="parTrans" cxnId="{D8203F4F-2A73-5741-970C-58FDC69FC745}">
      <dgm:prSet/>
      <dgm:spPr/>
      <dgm:t>
        <a:bodyPr/>
        <a:lstStyle/>
        <a:p>
          <a:endParaRPr lang="en-US"/>
        </a:p>
      </dgm:t>
    </dgm:pt>
    <dgm:pt modelId="{00C88C9D-3271-AA49-B3F7-F557B95B97C5}" type="sibTrans" cxnId="{D8203F4F-2A73-5741-970C-58FDC69FC745}">
      <dgm:prSet/>
      <dgm:spPr/>
      <dgm:t>
        <a:bodyPr/>
        <a:lstStyle/>
        <a:p>
          <a:endParaRPr lang="en-US"/>
        </a:p>
      </dgm:t>
    </dgm:pt>
    <dgm:pt modelId="{240B15F0-ADDB-D341-8130-91A25039A4AB}">
      <dgm:prSet phldrT="[Text]"/>
      <dgm:spPr/>
      <dgm:t>
        <a:bodyPr/>
        <a:lstStyle/>
        <a:p>
          <a:r>
            <a:rPr lang="en-US" dirty="0"/>
            <a:t>Structural</a:t>
          </a:r>
        </a:p>
      </dgm:t>
    </dgm:pt>
    <dgm:pt modelId="{7398BF15-A598-8D4C-9509-89EBE94D53FE}" type="parTrans" cxnId="{58649D8D-5F2E-1F4A-A3EF-4A1234866776}">
      <dgm:prSet/>
      <dgm:spPr/>
    </dgm:pt>
    <dgm:pt modelId="{E72CBF9F-C993-DA40-B543-248AE4F17B9B}" type="sibTrans" cxnId="{58649D8D-5F2E-1F4A-A3EF-4A1234866776}">
      <dgm:prSet/>
      <dgm:spPr/>
    </dgm:pt>
    <dgm:pt modelId="{98CB3B7C-8421-3941-BC53-C8D5E57F8AE4}" type="pres">
      <dgm:prSet presAssocID="{54EB30EF-AA74-984E-8BF0-61CBD0610713}" presName="hierChild1" presStyleCnt="0">
        <dgm:presLayoutVars>
          <dgm:chPref val="1"/>
          <dgm:dir/>
          <dgm:animOne val="branch"/>
          <dgm:animLvl val="lvl"/>
          <dgm:resizeHandles/>
        </dgm:presLayoutVars>
      </dgm:prSet>
      <dgm:spPr/>
    </dgm:pt>
    <dgm:pt modelId="{D5CEEED8-B94A-0D4B-9C1A-D66D325C0FDC}" type="pres">
      <dgm:prSet presAssocID="{3275C583-5B0D-094A-A8F8-FA5E1DFF4F16}" presName="hierRoot1" presStyleCnt="0"/>
      <dgm:spPr/>
    </dgm:pt>
    <dgm:pt modelId="{88247CEA-6C20-3D44-96EE-E27EF38DAA1C}" type="pres">
      <dgm:prSet presAssocID="{3275C583-5B0D-094A-A8F8-FA5E1DFF4F16}" presName="composite" presStyleCnt="0"/>
      <dgm:spPr/>
    </dgm:pt>
    <dgm:pt modelId="{85636881-93F1-5E4C-B3E0-934B4309B343}" type="pres">
      <dgm:prSet presAssocID="{3275C583-5B0D-094A-A8F8-FA5E1DFF4F16}" presName="background" presStyleLbl="node0" presStyleIdx="0" presStyleCnt="1"/>
      <dgm:spPr/>
    </dgm:pt>
    <dgm:pt modelId="{6EA62A3F-A865-F64F-A14A-7C2A7C55AF05}" type="pres">
      <dgm:prSet presAssocID="{3275C583-5B0D-094A-A8F8-FA5E1DFF4F16}" presName="text" presStyleLbl="fgAcc0" presStyleIdx="0" presStyleCnt="1">
        <dgm:presLayoutVars>
          <dgm:chPref val="3"/>
        </dgm:presLayoutVars>
      </dgm:prSet>
      <dgm:spPr/>
    </dgm:pt>
    <dgm:pt modelId="{AE4E39D3-6FE5-5E47-AA4A-553928256EE8}" type="pres">
      <dgm:prSet presAssocID="{3275C583-5B0D-094A-A8F8-FA5E1DFF4F16}" presName="hierChild2" presStyleCnt="0"/>
      <dgm:spPr/>
    </dgm:pt>
    <dgm:pt modelId="{E23FB221-5F5F-F241-BB21-FA6781FF437B}" type="pres">
      <dgm:prSet presAssocID="{E1DE671D-0A67-AE41-8444-B97A918E2A49}" presName="Name10" presStyleLbl="parChTrans1D2" presStyleIdx="0" presStyleCnt="2"/>
      <dgm:spPr/>
    </dgm:pt>
    <dgm:pt modelId="{D7B24896-A4D2-EC45-812A-18A4D0109190}" type="pres">
      <dgm:prSet presAssocID="{4A860E14-F8B2-5540-A561-A3E7EAFD38A6}" presName="hierRoot2" presStyleCnt="0"/>
      <dgm:spPr/>
    </dgm:pt>
    <dgm:pt modelId="{76FD7E56-8602-D448-B6D6-9EDF6D51F7C9}" type="pres">
      <dgm:prSet presAssocID="{4A860E14-F8B2-5540-A561-A3E7EAFD38A6}" presName="composite2" presStyleCnt="0"/>
      <dgm:spPr/>
    </dgm:pt>
    <dgm:pt modelId="{D4DD3170-0580-B845-B646-8A59BF4AD86E}" type="pres">
      <dgm:prSet presAssocID="{4A860E14-F8B2-5540-A561-A3E7EAFD38A6}" presName="background2" presStyleLbl="node2" presStyleIdx="0" presStyleCnt="2"/>
      <dgm:spPr/>
    </dgm:pt>
    <dgm:pt modelId="{83368F9D-5F11-E74E-BBE0-D000E9575E62}" type="pres">
      <dgm:prSet presAssocID="{4A860E14-F8B2-5540-A561-A3E7EAFD38A6}" presName="text2" presStyleLbl="fgAcc2" presStyleIdx="0" presStyleCnt="2">
        <dgm:presLayoutVars>
          <dgm:chPref val="3"/>
        </dgm:presLayoutVars>
      </dgm:prSet>
      <dgm:spPr/>
    </dgm:pt>
    <dgm:pt modelId="{3DEEA9A3-954D-7145-870A-282F0B7B22EA}" type="pres">
      <dgm:prSet presAssocID="{4A860E14-F8B2-5540-A561-A3E7EAFD38A6}" presName="hierChild3" presStyleCnt="0"/>
      <dgm:spPr/>
    </dgm:pt>
    <dgm:pt modelId="{BAFA18DD-EF13-084C-9A44-36302685F40D}" type="pres">
      <dgm:prSet presAssocID="{EDF29F72-7034-E94D-8628-FA9E6DA1FEF2}" presName="Name17" presStyleLbl="parChTrans1D3" presStyleIdx="0" presStyleCnt="4"/>
      <dgm:spPr/>
    </dgm:pt>
    <dgm:pt modelId="{45CD6331-0DB0-1E44-8A0E-D50C7147B059}" type="pres">
      <dgm:prSet presAssocID="{553020E5-2EBD-4B40-9D5C-30C1A160EA0F}" presName="hierRoot3" presStyleCnt="0"/>
      <dgm:spPr/>
    </dgm:pt>
    <dgm:pt modelId="{1F3ADC00-D939-9945-8CE4-A82B23A4096F}" type="pres">
      <dgm:prSet presAssocID="{553020E5-2EBD-4B40-9D5C-30C1A160EA0F}" presName="composite3" presStyleCnt="0"/>
      <dgm:spPr/>
    </dgm:pt>
    <dgm:pt modelId="{B6E9CB21-D24F-0342-9084-857684DE6F7D}" type="pres">
      <dgm:prSet presAssocID="{553020E5-2EBD-4B40-9D5C-30C1A160EA0F}" presName="background3" presStyleLbl="node3" presStyleIdx="0" presStyleCnt="4"/>
      <dgm:spPr/>
    </dgm:pt>
    <dgm:pt modelId="{1B9841EF-BD57-6D47-809E-AC0DC6DC83D1}" type="pres">
      <dgm:prSet presAssocID="{553020E5-2EBD-4B40-9D5C-30C1A160EA0F}" presName="text3" presStyleLbl="fgAcc3" presStyleIdx="0" presStyleCnt="4">
        <dgm:presLayoutVars>
          <dgm:chPref val="3"/>
        </dgm:presLayoutVars>
      </dgm:prSet>
      <dgm:spPr/>
    </dgm:pt>
    <dgm:pt modelId="{0C97BEAC-F72E-F446-A5B4-9BD5DD29F7F8}" type="pres">
      <dgm:prSet presAssocID="{553020E5-2EBD-4B40-9D5C-30C1A160EA0F}" presName="hierChild4" presStyleCnt="0"/>
      <dgm:spPr/>
    </dgm:pt>
    <dgm:pt modelId="{92E76ABE-EB9C-E247-8E15-5DB4B0D54642}" type="pres">
      <dgm:prSet presAssocID="{AEB1BBAF-8E33-C245-9D8B-B4010D3A7ED9}" presName="Name17" presStyleLbl="parChTrans1D3" presStyleIdx="1" presStyleCnt="4"/>
      <dgm:spPr/>
    </dgm:pt>
    <dgm:pt modelId="{2F2AEA77-2127-F948-9267-B5E7EA0EB1BE}" type="pres">
      <dgm:prSet presAssocID="{45BCBF84-58E4-5441-AEBC-F7A7910F9613}" presName="hierRoot3" presStyleCnt="0"/>
      <dgm:spPr/>
    </dgm:pt>
    <dgm:pt modelId="{49E7BF5D-2E90-494E-8B85-FD0B981F0567}" type="pres">
      <dgm:prSet presAssocID="{45BCBF84-58E4-5441-AEBC-F7A7910F9613}" presName="composite3" presStyleCnt="0"/>
      <dgm:spPr/>
    </dgm:pt>
    <dgm:pt modelId="{B5B6AFBC-A8E2-9746-90DF-F19277D33B28}" type="pres">
      <dgm:prSet presAssocID="{45BCBF84-58E4-5441-AEBC-F7A7910F9613}" presName="background3" presStyleLbl="node3" presStyleIdx="1" presStyleCnt="4"/>
      <dgm:spPr/>
    </dgm:pt>
    <dgm:pt modelId="{ECFFD94A-F822-C345-B964-570C4A809FBF}" type="pres">
      <dgm:prSet presAssocID="{45BCBF84-58E4-5441-AEBC-F7A7910F9613}" presName="text3" presStyleLbl="fgAcc3" presStyleIdx="1" presStyleCnt="4">
        <dgm:presLayoutVars>
          <dgm:chPref val="3"/>
        </dgm:presLayoutVars>
      </dgm:prSet>
      <dgm:spPr/>
    </dgm:pt>
    <dgm:pt modelId="{1489582C-0FF5-3E4C-9A15-D0D5129FE018}" type="pres">
      <dgm:prSet presAssocID="{45BCBF84-58E4-5441-AEBC-F7A7910F9613}" presName="hierChild4" presStyleCnt="0"/>
      <dgm:spPr/>
    </dgm:pt>
    <dgm:pt modelId="{46730AF2-2F6D-2743-9002-9683CFC07941}" type="pres">
      <dgm:prSet presAssocID="{811A66CD-C8ED-8D4B-BD5B-11E6516E0ADD}" presName="Name10" presStyleLbl="parChTrans1D2" presStyleIdx="1" presStyleCnt="2"/>
      <dgm:spPr/>
    </dgm:pt>
    <dgm:pt modelId="{A946C19F-E46C-2A4F-A52A-4FD5E87B04C1}" type="pres">
      <dgm:prSet presAssocID="{677DA4D0-53C7-034A-BF7B-755D8C3B6BC7}" presName="hierRoot2" presStyleCnt="0"/>
      <dgm:spPr/>
    </dgm:pt>
    <dgm:pt modelId="{6A9C56E4-D58B-6247-B0BC-283222E74542}" type="pres">
      <dgm:prSet presAssocID="{677DA4D0-53C7-034A-BF7B-755D8C3B6BC7}" presName="composite2" presStyleCnt="0"/>
      <dgm:spPr/>
    </dgm:pt>
    <dgm:pt modelId="{813F87F5-1CE1-DA49-A56F-09FDE5FD55A5}" type="pres">
      <dgm:prSet presAssocID="{677DA4D0-53C7-034A-BF7B-755D8C3B6BC7}" presName="background2" presStyleLbl="node2" presStyleIdx="1" presStyleCnt="2"/>
      <dgm:spPr/>
    </dgm:pt>
    <dgm:pt modelId="{67AEEE91-1F87-F247-8D0E-8691E3509A36}" type="pres">
      <dgm:prSet presAssocID="{677DA4D0-53C7-034A-BF7B-755D8C3B6BC7}" presName="text2" presStyleLbl="fgAcc2" presStyleIdx="1" presStyleCnt="2">
        <dgm:presLayoutVars>
          <dgm:chPref val="3"/>
        </dgm:presLayoutVars>
      </dgm:prSet>
      <dgm:spPr/>
    </dgm:pt>
    <dgm:pt modelId="{C5191727-6D9E-A742-9D9F-725A20596977}" type="pres">
      <dgm:prSet presAssocID="{677DA4D0-53C7-034A-BF7B-755D8C3B6BC7}" presName="hierChild3" presStyleCnt="0"/>
      <dgm:spPr/>
    </dgm:pt>
    <dgm:pt modelId="{D717BD63-A05F-8D49-992D-0B9679A8C335}" type="pres">
      <dgm:prSet presAssocID="{B226C205-0391-FB42-8534-D30895875999}" presName="Name17" presStyleLbl="parChTrans1D3" presStyleIdx="2" presStyleCnt="4"/>
      <dgm:spPr/>
    </dgm:pt>
    <dgm:pt modelId="{170B8DB7-0F6D-B24E-A8D8-F118ABC772CE}" type="pres">
      <dgm:prSet presAssocID="{40D4E789-5D5A-AB4E-ACC1-FDD9D2EA9FDF}" presName="hierRoot3" presStyleCnt="0"/>
      <dgm:spPr/>
    </dgm:pt>
    <dgm:pt modelId="{5B2D072A-2FB5-AB4D-8C5B-FB90517D50DB}" type="pres">
      <dgm:prSet presAssocID="{40D4E789-5D5A-AB4E-ACC1-FDD9D2EA9FDF}" presName="composite3" presStyleCnt="0"/>
      <dgm:spPr/>
    </dgm:pt>
    <dgm:pt modelId="{772E0E8E-9008-594C-BD64-3B081C1F115D}" type="pres">
      <dgm:prSet presAssocID="{40D4E789-5D5A-AB4E-ACC1-FDD9D2EA9FDF}" presName="background3" presStyleLbl="node3" presStyleIdx="2" presStyleCnt="4"/>
      <dgm:spPr/>
    </dgm:pt>
    <dgm:pt modelId="{BCD1C696-1F4E-FA42-8F95-60F2CDF34F1D}" type="pres">
      <dgm:prSet presAssocID="{40D4E789-5D5A-AB4E-ACC1-FDD9D2EA9FDF}" presName="text3" presStyleLbl="fgAcc3" presStyleIdx="2" presStyleCnt="4">
        <dgm:presLayoutVars>
          <dgm:chPref val="3"/>
        </dgm:presLayoutVars>
      </dgm:prSet>
      <dgm:spPr/>
    </dgm:pt>
    <dgm:pt modelId="{13C8010E-5289-0F4E-ABB2-8A63A347ED9E}" type="pres">
      <dgm:prSet presAssocID="{40D4E789-5D5A-AB4E-ACC1-FDD9D2EA9FDF}" presName="hierChild4" presStyleCnt="0"/>
      <dgm:spPr/>
    </dgm:pt>
    <dgm:pt modelId="{C549ACB0-F72C-2840-A9FA-300B3AD40D55}" type="pres">
      <dgm:prSet presAssocID="{7398BF15-A598-8D4C-9509-89EBE94D53FE}" presName="Name17" presStyleLbl="parChTrans1D3" presStyleIdx="3" presStyleCnt="4"/>
      <dgm:spPr/>
    </dgm:pt>
    <dgm:pt modelId="{55ACD88B-E3FC-1148-9784-2C768A8E70BD}" type="pres">
      <dgm:prSet presAssocID="{240B15F0-ADDB-D341-8130-91A25039A4AB}" presName="hierRoot3" presStyleCnt="0"/>
      <dgm:spPr/>
    </dgm:pt>
    <dgm:pt modelId="{F687F5C6-4D8B-0D4E-A0F3-2ECFC7124206}" type="pres">
      <dgm:prSet presAssocID="{240B15F0-ADDB-D341-8130-91A25039A4AB}" presName="composite3" presStyleCnt="0"/>
      <dgm:spPr/>
    </dgm:pt>
    <dgm:pt modelId="{B88C53FD-F190-7349-933A-ACAC35366DCE}" type="pres">
      <dgm:prSet presAssocID="{240B15F0-ADDB-D341-8130-91A25039A4AB}" presName="background3" presStyleLbl="node3" presStyleIdx="3" presStyleCnt="4"/>
      <dgm:spPr/>
    </dgm:pt>
    <dgm:pt modelId="{4FB1F407-6460-334A-AA52-B7A90D90A3C6}" type="pres">
      <dgm:prSet presAssocID="{240B15F0-ADDB-D341-8130-91A25039A4AB}" presName="text3" presStyleLbl="fgAcc3" presStyleIdx="3" presStyleCnt="4">
        <dgm:presLayoutVars>
          <dgm:chPref val="3"/>
        </dgm:presLayoutVars>
      </dgm:prSet>
      <dgm:spPr/>
    </dgm:pt>
    <dgm:pt modelId="{5076101A-09BC-7448-BDD6-27B4BD0890D5}" type="pres">
      <dgm:prSet presAssocID="{240B15F0-ADDB-D341-8130-91A25039A4AB}" presName="hierChild4" presStyleCnt="0"/>
      <dgm:spPr/>
    </dgm:pt>
  </dgm:ptLst>
  <dgm:cxnLst>
    <dgm:cxn modelId="{35669B00-25FB-574A-82DC-523A2E569C3B}" type="presOf" srcId="{B226C205-0391-FB42-8534-D30895875999}" destId="{D717BD63-A05F-8D49-992D-0B9679A8C335}" srcOrd="0" destOrd="0" presId="urn:microsoft.com/office/officeart/2005/8/layout/hierarchy1"/>
    <dgm:cxn modelId="{74EE2F01-E0A5-5744-92B8-EBECD1E57E34}" type="presOf" srcId="{E1DE671D-0A67-AE41-8444-B97A918E2A49}" destId="{E23FB221-5F5F-F241-BB21-FA6781FF437B}" srcOrd="0" destOrd="0" presId="urn:microsoft.com/office/officeart/2005/8/layout/hierarchy1"/>
    <dgm:cxn modelId="{9D5A5844-62FD-5E45-AED7-F9D64F69024F}" srcId="{3275C583-5B0D-094A-A8F8-FA5E1DFF4F16}" destId="{677DA4D0-53C7-034A-BF7B-755D8C3B6BC7}" srcOrd="1" destOrd="0" parTransId="{811A66CD-C8ED-8D4B-BD5B-11E6516E0ADD}" sibTransId="{B4979B62-AD52-D642-ADDC-688BBDBE3110}"/>
    <dgm:cxn modelId="{D8203F4F-2A73-5741-970C-58FDC69FC745}" srcId="{677DA4D0-53C7-034A-BF7B-755D8C3B6BC7}" destId="{40D4E789-5D5A-AB4E-ACC1-FDD9D2EA9FDF}" srcOrd="0" destOrd="0" parTransId="{B226C205-0391-FB42-8534-D30895875999}" sibTransId="{00C88C9D-3271-AA49-B3F7-F557B95B97C5}"/>
    <dgm:cxn modelId="{05859F56-FD06-AF42-A145-A97BD5C362D8}" srcId="{4A860E14-F8B2-5540-A561-A3E7EAFD38A6}" destId="{45BCBF84-58E4-5441-AEBC-F7A7910F9613}" srcOrd="1" destOrd="0" parTransId="{AEB1BBAF-8E33-C245-9D8B-B4010D3A7ED9}" sibTransId="{1CFEFEDE-E6FE-804E-8891-470E15711D03}"/>
    <dgm:cxn modelId="{047AE656-1E00-CB44-9477-047606C515EA}" srcId="{4A860E14-F8B2-5540-A561-A3E7EAFD38A6}" destId="{553020E5-2EBD-4B40-9D5C-30C1A160EA0F}" srcOrd="0" destOrd="0" parTransId="{EDF29F72-7034-E94D-8628-FA9E6DA1FEF2}" sibTransId="{01666F6F-21BD-E349-9D12-5561B2971205}"/>
    <dgm:cxn modelId="{16DFFF65-8923-D44C-A38C-ED0A71BCEF1F}" type="presOf" srcId="{3275C583-5B0D-094A-A8F8-FA5E1DFF4F16}" destId="{6EA62A3F-A865-F64F-A14A-7C2A7C55AF05}" srcOrd="0" destOrd="0" presId="urn:microsoft.com/office/officeart/2005/8/layout/hierarchy1"/>
    <dgm:cxn modelId="{DDE8C869-5EDA-204C-A274-83A994331781}" type="presOf" srcId="{45BCBF84-58E4-5441-AEBC-F7A7910F9613}" destId="{ECFFD94A-F822-C345-B964-570C4A809FBF}" srcOrd="0" destOrd="0" presId="urn:microsoft.com/office/officeart/2005/8/layout/hierarchy1"/>
    <dgm:cxn modelId="{BCA9C671-F744-1340-8EC7-A6DFFBD9EADE}" type="presOf" srcId="{AEB1BBAF-8E33-C245-9D8B-B4010D3A7ED9}" destId="{92E76ABE-EB9C-E247-8E15-5DB4B0D54642}" srcOrd="0" destOrd="0" presId="urn:microsoft.com/office/officeart/2005/8/layout/hierarchy1"/>
    <dgm:cxn modelId="{477E9C80-9506-B849-9EF1-8476C619C820}" type="presOf" srcId="{54EB30EF-AA74-984E-8BF0-61CBD0610713}" destId="{98CB3B7C-8421-3941-BC53-C8D5E57F8AE4}" srcOrd="0" destOrd="0" presId="urn:microsoft.com/office/officeart/2005/8/layout/hierarchy1"/>
    <dgm:cxn modelId="{58649D8D-5F2E-1F4A-A3EF-4A1234866776}" srcId="{677DA4D0-53C7-034A-BF7B-755D8C3B6BC7}" destId="{240B15F0-ADDB-D341-8130-91A25039A4AB}" srcOrd="1" destOrd="0" parTransId="{7398BF15-A598-8D4C-9509-89EBE94D53FE}" sibTransId="{E72CBF9F-C993-DA40-B543-248AE4F17B9B}"/>
    <dgm:cxn modelId="{2FDE3AAE-B1E5-3D42-9583-AED61EF7EC07}" type="presOf" srcId="{811A66CD-C8ED-8D4B-BD5B-11E6516E0ADD}" destId="{46730AF2-2F6D-2743-9002-9683CFC07941}" srcOrd="0" destOrd="0" presId="urn:microsoft.com/office/officeart/2005/8/layout/hierarchy1"/>
    <dgm:cxn modelId="{968E6DB5-C4FC-054D-AD2D-1CB290FEB494}" type="presOf" srcId="{7398BF15-A598-8D4C-9509-89EBE94D53FE}" destId="{C549ACB0-F72C-2840-A9FA-300B3AD40D55}" srcOrd="0" destOrd="0" presId="urn:microsoft.com/office/officeart/2005/8/layout/hierarchy1"/>
    <dgm:cxn modelId="{ED4FF4BE-9BBA-384D-A15A-FD034C5E5C1B}" type="presOf" srcId="{553020E5-2EBD-4B40-9D5C-30C1A160EA0F}" destId="{1B9841EF-BD57-6D47-809E-AC0DC6DC83D1}" srcOrd="0" destOrd="0" presId="urn:microsoft.com/office/officeart/2005/8/layout/hierarchy1"/>
    <dgm:cxn modelId="{258837C0-FE66-764A-812D-E78D2D9F7655}" type="presOf" srcId="{677DA4D0-53C7-034A-BF7B-755D8C3B6BC7}" destId="{67AEEE91-1F87-F247-8D0E-8691E3509A36}" srcOrd="0" destOrd="0" presId="urn:microsoft.com/office/officeart/2005/8/layout/hierarchy1"/>
    <dgm:cxn modelId="{8E55B9C4-1B25-1F47-BEDB-D3FA3BC46591}" srcId="{3275C583-5B0D-094A-A8F8-FA5E1DFF4F16}" destId="{4A860E14-F8B2-5540-A561-A3E7EAFD38A6}" srcOrd="0" destOrd="0" parTransId="{E1DE671D-0A67-AE41-8444-B97A918E2A49}" sibTransId="{FDA2CDFE-F7D8-A444-83B7-BD618A46E56D}"/>
    <dgm:cxn modelId="{67B5E7C8-9B68-8448-986B-9B7C9017CBB1}" srcId="{54EB30EF-AA74-984E-8BF0-61CBD0610713}" destId="{3275C583-5B0D-094A-A8F8-FA5E1DFF4F16}" srcOrd="0" destOrd="0" parTransId="{0F8333D2-D4AB-694E-9BC8-A58019BE2474}" sibTransId="{8F87363B-01EC-3A41-85F6-63F479C6EAF6}"/>
    <dgm:cxn modelId="{97475ED3-1A20-6646-AE42-F80ABB4926AC}" type="presOf" srcId="{240B15F0-ADDB-D341-8130-91A25039A4AB}" destId="{4FB1F407-6460-334A-AA52-B7A90D90A3C6}" srcOrd="0" destOrd="0" presId="urn:microsoft.com/office/officeart/2005/8/layout/hierarchy1"/>
    <dgm:cxn modelId="{C8FD63D8-0827-224E-8BCB-1AA6BBD847A4}" type="presOf" srcId="{40D4E789-5D5A-AB4E-ACC1-FDD9D2EA9FDF}" destId="{BCD1C696-1F4E-FA42-8F95-60F2CDF34F1D}" srcOrd="0" destOrd="0" presId="urn:microsoft.com/office/officeart/2005/8/layout/hierarchy1"/>
    <dgm:cxn modelId="{08D6E7E7-DA01-4A4E-8EDB-CB3A53C1D9D6}" type="presOf" srcId="{EDF29F72-7034-E94D-8628-FA9E6DA1FEF2}" destId="{BAFA18DD-EF13-084C-9A44-36302685F40D}" srcOrd="0" destOrd="0" presId="urn:microsoft.com/office/officeart/2005/8/layout/hierarchy1"/>
    <dgm:cxn modelId="{FC5D20FE-339B-0B4A-AE96-48AC9CDFD6AB}" type="presOf" srcId="{4A860E14-F8B2-5540-A561-A3E7EAFD38A6}" destId="{83368F9D-5F11-E74E-BBE0-D000E9575E62}" srcOrd="0" destOrd="0" presId="urn:microsoft.com/office/officeart/2005/8/layout/hierarchy1"/>
    <dgm:cxn modelId="{CCC64039-2527-9544-99DA-6BE58E618EE6}" type="presParOf" srcId="{98CB3B7C-8421-3941-BC53-C8D5E57F8AE4}" destId="{D5CEEED8-B94A-0D4B-9C1A-D66D325C0FDC}" srcOrd="0" destOrd="0" presId="urn:microsoft.com/office/officeart/2005/8/layout/hierarchy1"/>
    <dgm:cxn modelId="{722E0C32-4215-F645-9D2B-A630F25D46D3}" type="presParOf" srcId="{D5CEEED8-B94A-0D4B-9C1A-D66D325C0FDC}" destId="{88247CEA-6C20-3D44-96EE-E27EF38DAA1C}" srcOrd="0" destOrd="0" presId="urn:microsoft.com/office/officeart/2005/8/layout/hierarchy1"/>
    <dgm:cxn modelId="{53A9FED0-7820-2A4E-9FC3-3C61405A3E06}" type="presParOf" srcId="{88247CEA-6C20-3D44-96EE-E27EF38DAA1C}" destId="{85636881-93F1-5E4C-B3E0-934B4309B343}" srcOrd="0" destOrd="0" presId="urn:microsoft.com/office/officeart/2005/8/layout/hierarchy1"/>
    <dgm:cxn modelId="{01838E91-13AA-5144-9E13-A462F2FFED6D}" type="presParOf" srcId="{88247CEA-6C20-3D44-96EE-E27EF38DAA1C}" destId="{6EA62A3F-A865-F64F-A14A-7C2A7C55AF05}" srcOrd="1" destOrd="0" presId="urn:microsoft.com/office/officeart/2005/8/layout/hierarchy1"/>
    <dgm:cxn modelId="{BC42141D-01FE-AD46-B353-75ED8B1641A6}" type="presParOf" srcId="{D5CEEED8-B94A-0D4B-9C1A-D66D325C0FDC}" destId="{AE4E39D3-6FE5-5E47-AA4A-553928256EE8}" srcOrd="1" destOrd="0" presId="urn:microsoft.com/office/officeart/2005/8/layout/hierarchy1"/>
    <dgm:cxn modelId="{BE864E76-124D-9045-90E5-949B3AA850AC}" type="presParOf" srcId="{AE4E39D3-6FE5-5E47-AA4A-553928256EE8}" destId="{E23FB221-5F5F-F241-BB21-FA6781FF437B}" srcOrd="0" destOrd="0" presId="urn:microsoft.com/office/officeart/2005/8/layout/hierarchy1"/>
    <dgm:cxn modelId="{07B75825-7458-3E4F-BF5D-834C3CC6381E}" type="presParOf" srcId="{AE4E39D3-6FE5-5E47-AA4A-553928256EE8}" destId="{D7B24896-A4D2-EC45-812A-18A4D0109190}" srcOrd="1" destOrd="0" presId="urn:microsoft.com/office/officeart/2005/8/layout/hierarchy1"/>
    <dgm:cxn modelId="{D7CC9837-4518-574E-9FA7-F6AEBAF2EDA3}" type="presParOf" srcId="{D7B24896-A4D2-EC45-812A-18A4D0109190}" destId="{76FD7E56-8602-D448-B6D6-9EDF6D51F7C9}" srcOrd="0" destOrd="0" presId="urn:microsoft.com/office/officeart/2005/8/layout/hierarchy1"/>
    <dgm:cxn modelId="{258FE670-87F9-D54D-8E69-8D160D8119A4}" type="presParOf" srcId="{76FD7E56-8602-D448-B6D6-9EDF6D51F7C9}" destId="{D4DD3170-0580-B845-B646-8A59BF4AD86E}" srcOrd="0" destOrd="0" presId="urn:microsoft.com/office/officeart/2005/8/layout/hierarchy1"/>
    <dgm:cxn modelId="{2A988BA5-1587-5844-8BB3-A32C1133D943}" type="presParOf" srcId="{76FD7E56-8602-D448-B6D6-9EDF6D51F7C9}" destId="{83368F9D-5F11-E74E-BBE0-D000E9575E62}" srcOrd="1" destOrd="0" presId="urn:microsoft.com/office/officeart/2005/8/layout/hierarchy1"/>
    <dgm:cxn modelId="{4F5707F1-0378-5842-9DE0-84B2C855F94C}" type="presParOf" srcId="{D7B24896-A4D2-EC45-812A-18A4D0109190}" destId="{3DEEA9A3-954D-7145-870A-282F0B7B22EA}" srcOrd="1" destOrd="0" presId="urn:microsoft.com/office/officeart/2005/8/layout/hierarchy1"/>
    <dgm:cxn modelId="{117914DA-F29F-6043-82E2-C7490A7AF2A4}" type="presParOf" srcId="{3DEEA9A3-954D-7145-870A-282F0B7B22EA}" destId="{BAFA18DD-EF13-084C-9A44-36302685F40D}" srcOrd="0" destOrd="0" presId="urn:microsoft.com/office/officeart/2005/8/layout/hierarchy1"/>
    <dgm:cxn modelId="{202C929A-FB50-4842-A401-8DCE8EAD7A08}" type="presParOf" srcId="{3DEEA9A3-954D-7145-870A-282F0B7B22EA}" destId="{45CD6331-0DB0-1E44-8A0E-D50C7147B059}" srcOrd="1" destOrd="0" presId="urn:microsoft.com/office/officeart/2005/8/layout/hierarchy1"/>
    <dgm:cxn modelId="{31C549B4-489A-0A40-8150-FC16092BCF2E}" type="presParOf" srcId="{45CD6331-0DB0-1E44-8A0E-D50C7147B059}" destId="{1F3ADC00-D939-9945-8CE4-A82B23A4096F}" srcOrd="0" destOrd="0" presId="urn:microsoft.com/office/officeart/2005/8/layout/hierarchy1"/>
    <dgm:cxn modelId="{B015DBE4-A34B-9349-95C8-5429BA04F0BE}" type="presParOf" srcId="{1F3ADC00-D939-9945-8CE4-A82B23A4096F}" destId="{B6E9CB21-D24F-0342-9084-857684DE6F7D}" srcOrd="0" destOrd="0" presId="urn:microsoft.com/office/officeart/2005/8/layout/hierarchy1"/>
    <dgm:cxn modelId="{0F01D2F0-696F-B049-A84D-9752CC03D1E7}" type="presParOf" srcId="{1F3ADC00-D939-9945-8CE4-A82B23A4096F}" destId="{1B9841EF-BD57-6D47-809E-AC0DC6DC83D1}" srcOrd="1" destOrd="0" presId="urn:microsoft.com/office/officeart/2005/8/layout/hierarchy1"/>
    <dgm:cxn modelId="{45C70D35-E030-B644-8949-1A7202310C88}" type="presParOf" srcId="{45CD6331-0DB0-1E44-8A0E-D50C7147B059}" destId="{0C97BEAC-F72E-F446-A5B4-9BD5DD29F7F8}" srcOrd="1" destOrd="0" presId="urn:microsoft.com/office/officeart/2005/8/layout/hierarchy1"/>
    <dgm:cxn modelId="{C0CD43DE-EBC3-4043-981D-22C413BED03B}" type="presParOf" srcId="{3DEEA9A3-954D-7145-870A-282F0B7B22EA}" destId="{92E76ABE-EB9C-E247-8E15-5DB4B0D54642}" srcOrd="2" destOrd="0" presId="urn:microsoft.com/office/officeart/2005/8/layout/hierarchy1"/>
    <dgm:cxn modelId="{67AFDA1C-C4FF-D34F-9156-603916B8F395}" type="presParOf" srcId="{3DEEA9A3-954D-7145-870A-282F0B7B22EA}" destId="{2F2AEA77-2127-F948-9267-B5E7EA0EB1BE}" srcOrd="3" destOrd="0" presId="urn:microsoft.com/office/officeart/2005/8/layout/hierarchy1"/>
    <dgm:cxn modelId="{093DC839-07C6-AB49-AEEB-C1546A10C322}" type="presParOf" srcId="{2F2AEA77-2127-F948-9267-B5E7EA0EB1BE}" destId="{49E7BF5D-2E90-494E-8B85-FD0B981F0567}" srcOrd="0" destOrd="0" presId="urn:microsoft.com/office/officeart/2005/8/layout/hierarchy1"/>
    <dgm:cxn modelId="{CB8D75D7-36BE-5F41-A885-149E1C39A4E6}" type="presParOf" srcId="{49E7BF5D-2E90-494E-8B85-FD0B981F0567}" destId="{B5B6AFBC-A8E2-9746-90DF-F19277D33B28}" srcOrd="0" destOrd="0" presId="urn:microsoft.com/office/officeart/2005/8/layout/hierarchy1"/>
    <dgm:cxn modelId="{C8B361F5-5A16-A64B-A7E3-3221F5DB7404}" type="presParOf" srcId="{49E7BF5D-2E90-494E-8B85-FD0B981F0567}" destId="{ECFFD94A-F822-C345-B964-570C4A809FBF}" srcOrd="1" destOrd="0" presId="urn:microsoft.com/office/officeart/2005/8/layout/hierarchy1"/>
    <dgm:cxn modelId="{D3CA6207-E704-6342-B4C1-77F50AE69882}" type="presParOf" srcId="{2F2AEA77-2127-F948-9267-B5E7EA0EB1BE}" destId="{1489582C-0FF5-3E4C-9A15-D0D5129FE018}" srcOrd="1" destOrd="0" presId="urn:microsoft.com/office/officeart/2005/8/layout/hierarchy1"/>
    <dgm:cxn modelId="{95EE47FC-701A-0743-95D9-60425A76078C}" type="presParOf" srcId="{AE4E39D3-6FE5-5E47-AA4A-553928256EE8}" destId="{46730AF2-2F6D-2743-9002-9683CFC07941}" srcOrd="2" destOrd="0" presId="urn:microsoft.com/office/officeart/2005/8/layout/hierarchy1"/>
    <dgm:cxn modelId="{76595C0F-1EE7-7F4D-B6C2-5A2F9523450C}" type="presParOf" srcId="{AE4E39D3-6FE5-5E47-AA4A-553928256EE8}" destId="{A946C19F-E46C-2A4F-A52A-4FD5E87B04C1}" srcOrd="3" destOrd="0" presId="urn:microsoft.com/office/officeart/2005/8/layout/hierarchy1"/>
    <dgm:cxn modelId="{8E41833D-B3D0-814A-884F-6FC125BFEF07}" type="presParOf" srcId="{A946C19F-E46C-2A4F-A52A-4FD5E87B04C1}" destId="{6A9C56E4-D58B-6247-B0BC-283222E74542}" srcOrd="0" destOrd="0" presId="urn:microsoft.com/office/officeart/2005/8/layout/hierarchy1"/>
    <dgm:cxn modelId="{141F5F69-C2AF-914B-B199-2737D8CD37B8}" type="presParOf" srcId="{6A9C56E4-D58B-6247-B0BC-283222E74542}" destId="{813F87F5-1CE1-DA49-A56F-09FDE5FD55A5}" srcOrd="0" destOrd="0" presId="urn:microsoft.com/office/officeart/2005/8/layout/hierarchy1"/>
    <dgm:cxn modelId="{75212AB0-3CDD-C647-B1E1-40F7D725A93A}" type="presParOf" srcId="{6A9C56E4-D58B-6247-B0BC-283222E74542}" destId="{67AEEE91-1F87-F247-8D0E-8691E3509A36}" srcOrd="1" destOrd="0" presId="urn:microsoft.com/office/officeart/2005/8/layout/hierarchy1"/>
    <dgm:cxn modelId="{B2285B2B-B404-5E4E-80DF-03DEF34A8E2F}" type="presParOf" srcId="{A946C19F-E46C-2A4F-A52A-4FD5E87B04C1}" destId="{C5191727-6D9E-A742-9D9F-725A20596977}" srcOrd="1" destOrd="0" presId="urn:microsoft.com/office/officeart/2005/8/layout/hierarchy1"/>
    <dgm:cxn modelId="{5A507AB4-81C3-1E45-983B-DACFFC88C252}" type="presParOf" srcId="{C5191727-6D9E-A742-9D9F-725A20596977}" destId="{D717BD63-A05F-8D49-992D-0B9679A8C335}" srcOrd="0" destOrd="0" presId="urn:microsoft.com/office/officeart/2005/8/layout/hierarchy1"/>
    <dgm:cxn modelId="{30688588-CE09-534A-9462-3447FFD11C4C}" type="presParOf" srcId="{C5191727-6D9E-A742-9D9F-725A20596977}" destId="{170B8DB7-0F6D-B24E-A8D8-F118ABC772CE}" srcOrd="1" destOrd="0" presId="urn:microsoft.com/office/officeart/2005/8/layout/hierarchy1"/>
    <dgm:cxn modelId="{4F895A6C-9DD9-2E49-8AEC-7ABE9498DC7B}" type="presParOf" srcId="{170B8DB7-0F6D-B24E-A8D8-F118ABC772CE}" destId="{5B2D072A-2FB5-AB4D-8C5B-FB90517D50DB}" srcOrd="0" destOrd="0" presId="urn:microsoft.com/office/officeart/2005/8/layout/hierarchy1"/>
    <dgm:cxn modelId="{59887E65-61E2-874C-8224-3197F16822FE}" type="presParOf" srcId="{5B2D072A-2FB5-AB4D-8C5B-FB90517D50DB}" destId="{772E0E8E-9008-594C-BD64-3B081C1F115D}" srcOrd="0" destOrd="0" presId="urn:microsoft.com/office/officeart/2005/8/layout/hierarchy1"/>
    <dgm:cxn modelId="{4D3A93F3-F70E-BE4C-ADF9-2310DAEA274F}" type="presParOf" srcId="{5B2D072A-2FB5-AB4D-8C5B-FB90517D50DB}" destId="{BCD1C696-1F4E-FA42-8F95-60F2CDF34F1D}" srcOrd="1" destOrd="0" presId="urn:microsoft.com/office/officeart/2005/8/layout/hierarchy1"/>
    <dgm:cxn modelId="{C2A87843-D496-0F4F-A3E1-57B99339BDD5}" type="presParOf" srcId="{170B8DB7-0F6D-B24E-A8D8-F118ABC772CE}" destId="{13C8010E-5289-0F4E-ABB2-8A63A347ED9E}" srcOrd="1" destOrd="0" presId="urn:microsoft.com/office/officeart/2005/8/layout/hierarchy1"/>
    <dgm:cxn modelId="{203B7B46-06E3-094E-9121-4BFD6F1A5C5B}" type="presParOf" srcId="{C5191727-6D9E-A742-9D9F-725A20596977}" destId="{C549ACB0-F72C-2840-A9FA-300B3AD40D55}" srcOrd="2" destOrd="0" presId="urn:microsoft.com/office/officeart/2005/8/layout/hierarchy1"/>
    <dgm:cxn modelId="{8D30EF2B-D3DF-7F4E-A19E-F86D3D92DA6C}" type="presParOf" srcId="{C5191727-6D9E-A742-9D9F-725A20596977}" destId="{55ACD88B-E3FC-1148-9784-2C768A8E70BD}" srcOrd="3" destOrd="0" presId="urn:microsoft.com/office/officeart/2005/8/layout/hierarchy1"/>
    <dgm:cxn modelId="{BFD1034C-94B9-5846-9ABF-243BF1777AE9}" type="presParOf" srcId="{55ACD88B-E3FC-1148-9784-2C768A8E70BD}" destId="{F687F5C6-4D8B-0D4E-A0F3-2ECFC7124206}" srcOrd="0" destOrd="0" presId="urn:microsoft.com/office/officeart/2005/8/layout/hierarchy1"/>
    <dgm:cxn modelId="{E97CB023-619A-F54E-8AAE-48AA1B735066}" type="presParOf" srcId="{F687F5C6-4D8B-0D4E-A0F3-2ECFC7124206}" destId="{B88C53FD-F190-7349-933A-ACAC35366DCE}" srcOrd="0" destOrd="0" presId="urn:microsoft.com/office/officeart/2005/8/layout/hierarchy1"/>
    <dgm:cxn modelId="{FBD4DB84-7C53-C14A-8299-FF940C47B313}" type="presParOf" srcId="{F687F5C6-4D8B-0D4E-A0F3-2ECFC7124206}" destId="{4FB1F407-6460-334A-AA52-B7A90D90A3C6}" srcOrd="1" destOrd="0" presId="urn:microsoft.com/office/officeart/2005/8/layout/hierarchy1"/>
    <dgm:cxn modelId="{CC33E476-0C42-F346-A753-6F0D53021B9D}" type="presParOf" srcId="{55ACD88B-E3FC-1148-9784-2C768A8E70BD}" destId="{5076101A-09BC-7448-BDD6-27B4BD0890D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EB30EF-AA74-984E-8BF0-61CBD0610713}"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3275C583-5B0D-094A-A8F8-FA5E1DFF4F16}">
      <dgm:prSet phldrT="[Text]"/>
      <dgm:spPr/>
      <dgm:t>
        <a:bodyPr/>
        <a:lstStyle/>
        <a:p>
          <a:r>
            <a:rPr lang="en-US" dirty="0"/>
            <a:t>RACISM</a:t>
          </a:r>
        </a:p>
      </dgm:t>
    </dgm:pt>
    <dgm:pt modelId="{0F8333D2-D4AB-694E-9BC8-A58019BE2474}" type="parTrans" cxnId="{67B5E7C8-9B68-8448-986B-9B7C9017CBB1}">
      <dgm:prSet/>
      <dgm:spPr/>
      <dgm:t>
        <a:bodyPr/>
        <a:lstStyle/>
        <a:p>
          <a:endParaRPr lang="en-US"/>
        </a:p>
      </dgm:t>
    </dgm:pt>
    <dgm:pt modelId="{8F87363B-01EC-3A41-85F6-63F479C6EAF6}" type="sibTrans" cxnId="{67B5E7C8-9B68-8448-986B-9B7C9017CBB1}">
      <dgm:prSet/>
      <dgm:spPr/>
      <dgm:t>
        <a:bodyPr/>
        <a:lstStyle/>
        <a:p>
          <a:endParaRPr lang="en-US"/>
        </a:p>
      </dgm:t>
    </dgm:pt>
    <dgm:pt modelId="{4A860E14-F8B2-5540-A561-A3E7EAFD38A6}">
      <dgm:prSet phldrT="[Text]"/>
      <dgm:spPr/>
      <dgm:t>
        <a:bodyPr/>
        <a:lstStyle/>
        <a:p>
          <a:r>
            <a:rPr lang="en-US" dirty="0"/>
            <a:t>Individual-Level</a:t>
          </a:r>
        </a:p>
      </dgm:t>
    </dgm:pt>
    <dgm:pt modelId="{E1DE671D-0A67-AE41-8444-B97A918E2A49}" type="parTrans" cxnId="{8E55B9C4-1B25-1F47-BEDB-D3FA3BC46591}">
      <dgm:prSet/>
      <dgm:spPr/>
      <dgm:t>
        <a:bodyPr/>
        <a:lstStyle/>
        <a:p>
          <a:endParaRPr lang="en-US"/>
        </a:p>
      </dgm:t>
    </dgm:pt>
    <dgm:pt modelId="{FDA2CDFE-F7D8-A444-83B7-BD618A46E56D}" type="sibTrans" cxnId="{8E55B9C4-1B25-1F47-BEDB-D3FA3BC46591}">
      <dgm:prSet/>
      <dgm:spPr/>
      <dgm:t>
        <a:bodyPr/>
        <a:lstStyle/>
        <a:p>
          <a:endParaRPr lang="en-US"/>
        </a:p>
      </dgm:t>
    </dgm:pt>
    <dgm:pt modelId="{553020E5-2EBD-4B40-9D5C-30C1A160EA0F}">
      <dgm:prSet phldrT="[Text]"/>
      <dgm:spPr/>
      <dgm:t>
        <a:bodyPr/>
        <a:lstStyle/>
        <a:p>
          <a:r>
            <a:rPr lang="en-US" dirty="0"/>
            <a:t>Internalized</a:t>
          </a:r>
        </a:p>
      </dgm:t>
    </dgm:pt>
    <dgm:pt modelId="{EDF29F72-7034-E94D-8628-FA9E6DA1FEF2}" type="parTrans" cxnId="{047AE656-1E00-CB44-9477-047606C515EA}">
      <dgm:prSet/>
      <dgm:spPr/>
      <dgm:t>
        <a:bodyPr/>
        <a:lstStyle/>
        <a:p>
          <a:endParaRPr lang="en-US"/>
        </a:p>
      </dgm:t>
    </dgm:pt>
    <dgm:pt modelId="{01666F6F-21BD-E349-9D12-5561B2971205}" type="sibTrans" cxnId="{047AE656-1E00-CB44-9477-047606C515EA}">
      <dgm:prSet/>
      <dgm:spPr/>
      <dgm:t>
        <a:bodyPr/>
        <a:lstStyle/>
        <a:p>
          <a:endParaRPr lang="en-US"/>
        </a:p>
      </dgm:t>
    </dgm:pt>
    <dgm:pt modelId="{45BCBF84-58E4-5441-AEBC-F7A7910F9613}">
      <dgm:prSet phldrT="[Text]"/>
      <dgm:spPr/>
      <dgm:t>
        <a:bodyPr/>
        <a:lstStyle/>
        <a:p>
          <a:r>
            <a:rPr lang="en-US" dirty="0"/>
            <a:t>Interpersonal</a:t>
          </a:r>
        </a:p>
      </dgm:t>
    </dgm:pt>
    <dgm:pt modelId="{AEB1BBAF-8E33-C245-9D8B-B4010D3A7ED9}" type="parTrans" cxnId="{05859F56-FD06-AF42-A145-A97BD5C362D8}">
      <dgm:prSet/>
      <dgm:spPr/>
      <dgm:t>
        <a:bodyPr/>
        <a:lstStyle/>
        <a:p>
          <a:endParaRPr lang="en-US"/>
        </a:p>
      </dgm:t>
    </dgm:pt>
    <dgm:pt modelId="{1CFEFEDE-E6FE-804E-8891-470E15711D03}" type="sibTrans" cxnId="{05859F56-FD06-AF42-A145-A97BD5C362D8}">
      <dgm:prSet/>
      <dgm:spPr/>
      <dgm:t>
        <a:bodyPr/>
        <a:lstStyle/>
        <a:p>
          <a:endParaRPr lang="en-US"/>
        </a:p>
      </dgm:t>
    </dgm:pt>
    <dgm:pt modelId="{677DA4D0-53C7-034A-BF7B-755D8C3B6BC7}">
      <dgm:prSet phldrT="[Text]"/>
      <dgm:spPr/>
      <dgm:t>
        <a:bodyPr/>
        <a:lstStyle/>
        <a:p>
          <a:r>
            <a:rPr lang="en-US" dirty="0"/>
            <a:t>Systemic-Level</a:t>
          </a:r>
        </a:p>
      </dgm:t>
    </dgm:pt>
    <dgm:pt modelId="{811A66CD-C8ED-8D4B-BD5B-11E6516E0ADD}" type="parTrans" cxnId="{9D5A5844-62FD-5E45-AED7-F9D64F69024F}">
      <dgm:prSet/>
      <dgm:spPr/>
      <dgm:t>
        <a:bodyPr/>
        <a:lstStyle/>
        <a:p>
          <a:endParaRPr lang="en-US"/>
        </a:p>
      </dgm:t>
    </dgm:pt>
    <dgm:pt modelId="{B4979B62-AD52-D642-ADDC-688BBDBE3110}" type="sibTrans" cxnId="{9D5A5844-62FD-5E45-AED7-F9D64F69024F}">
      <dgm:prSet/>
      <dgm:spPr/>
      <dgm:t>
        <a:bodyPr/>
        <a:lstStyle/>
        <a:p>
          <a:endParaRPr lang="en-US"/>
        </a:p>
      </dgm:t>
    </dgm:pt>
    <dgm:pt modelId="{40D4E789-5D5A-AB4E-ACC1-FDD9D2EA9FDF}">
      <dgm:prSet phldrT="[Text]"/>
      <dgm:spPr/>
      <dgm:t>
        <a:bodyPr/>
        <a:lstStyle/>
        <a:p>
          <a:r>
            <a:rPr lang="en-US" dirty="0"/>
            <a:t>Institutional</a:t>
          </a:r>
        </a:p>
      </dgm:t>
    </dgm:pt>
    <dgm:pt modelId="{B226C205-0391-FB42-8534-D30895875999}" type="parTrans" cxnId="{D8203F4F-2A73-5741-970C-58FDC69FC745}">
      <dgm:prSet/>
      <dgm:spPr/>
      <dgm:t>
        <a:bodyPr/>
        <a:lstStyle/>
        <a:p>
          <a:endParaRPr lang="en-US"/>
        </a:p>
      </dgm:t>
    </dgm:pt>
    <dgm:pt modelId="{00C88C9D-3271-AA49-B3F7-F557B95B97C5}" type="sibTrans" cxnId="{D8203F4F-2A73-5741-970C-58FDC69FC745}">
      <dgm:prSet/>
      <dgm:spPr/>
      <dgm:t>
        <a:bodyPr/>
        <a:lstStyle/>
        <a:p>
          <a:endParaRPr lang="en-US"/>
        </a:p>
      </dgm:t>
    </dgm:pt>
    <dgm:pt modelId="{240B15F0-ADDB-D341-8130-91A25039A4AB}">
      <dgm:prSet phldrT="[Text]"/>
      <dgm:spPr/>
      <dgm:t>
        <a:bodyPr/>
        <a:lstStyle/>
        <a:p>
          <a:r>
            <a:rPr lang="en-US" dirty="0"/>
            <a:t>Structural</a:t>
          </a:r>
        </a:p>
      </dgm:t>
    </dgm:pt>
    <dgm:pt modelId="{7398BF15-A598-8D4C-9509-89EBE94D53FE}" type="parTrans" cxnId="{58649D8D-5F2E-1F4A-A3EF-4A1234866776}">
      <dgm:prSet/>
      <dgm:spPr/>
    </dgm:pt>
    <dgm:pt modelId="{E72CBF9F-C993-DA40-B543-248AE4F17B9B}" type="sibTrans" cxnId="{58649D8D-5F2E-1F4A-A3EF-4A1234866776}">
      <dgm:prSet/>
      <dgm:spPr/>
    </dgm:pt>
    <dgm:pt modelId="{98CB3B7C-8421-3941-BC53-C8D5E57F8AE4}" type="pres">
      <dgm:prSet presAssocID="{54EB30EF-AA74-984E-8BF0-61CBD0610713}" presName="hierChild1" presStyleCnt="0">
        <dgm:presLayoutVars>
          <dgm:chPref val="1"/>
          <dgm:dir/>
          <dgm:animOne val="branch"/>
          <dgm:animLvl val="lvl"/>
          <dgm:resizeHandles/>
        </dgm:presLayoutVars>
      </dgm:prSet>
      <dgm:spPr/>
    </dgm:pt>
    <dgm:pt modelId="{D5CEEED8-B94A-0D4B-9C1A-D66D325C0FDC}" type="pres">
      <dgm:prSet presAssocID="{3275C583-5B0D-094A-A8F8-FA5E1DFF4F16}" presName="hierRoot1" presStyleCnt="0"/>
      <dgm:spPr/>
    </dgm:pt>
    <dgm:pt modelId="{88247CEA-6C20-3D44-96EE-E27EF38DAA1C}" type="pres">
      <dgm:prSet presAssocID="{3275C583-5B0D-094A-A8F8-FA5E1DFF4F16}" presName="composite" presStyleCnt="0"/>
      <dgm:spPr/>
    </dgm:pt>
    <dgm:pt modelId="{85636881-93F1-5E4C-B3E0-934B4309B343}" type="pres">
      <dgm:prSet presAssocID="{3275C583-5B0D-094A-A8F8-FA5E1DFF4F16}" presName="background" presStyleLbl="node0" presStyleIdx="0" presStyleCnt="1"/>
      <dgm:spPr/>
    </dgm:pt>
    <dgm:pt modelId="{6EA62A3F-A865-F64F-A14A-7C2A7C55AF05}" type="pres">
      <dgm:prSet presAssocID="{3275C583-5B0D-094A-A8F8-FA5E1DFF4F16}" presName="text" presStyleLbl="fgAcc0" presStyleIdx="0" presStyleCnt="1">
        <dgm:presLayoutVars>
          <dgm:chPref val="3"/>
        </dgm:presLayoutVars>
      </dgm:prSet>
      <dgm:spPr/>
    </dgm:pt>
    <dgm:pt modelId="{AE4E39D3-6FE5-5E47-AA4A-553928256EE8}" type="pres">
      <dgm:prSet presAssocID="{3275C583-5B0D-094A-A8F8-FA5E1DFF4F16}" presName="hierChild2" presStyleCnt="0"/>
      <dgm:spPr/>
    </dgm:pt>
    <dgm:pt modelId="{E23FB221-5F5F-F241-BB21-FA6781FF437B}" type="pres">
      <dgm:prSet presAssocID="{E1DE671D-0A67-AE41-8444-B97A918E2A49}" presName="Name10" presStyleLbl="parChTrans1D2" presStyleIdx="0" presStyleCnt="2"/>
      <dgm:spPr/>
    </dgm:pt>
    <dgm:pt modelId="{D7B24896-A4D2-EC45-812A-18A4D0109190}" type="pres">
      <dgm:prSet presAssocID="{4A860E14-F8B2-5540-A561-A3E7EAFD38A6}" presName="hierRoot2" presStyleCnt="0"/>
      <dgm:spPr/>
    </dgm:pt>
    <dgm:pt modelId="{76FD7E56-8602-D448-B6D6-9EDF6D51F7C9}" type="pres">
      <dgm:prSet presAssocID="{4A860E14-F8B2-5540-A561-A3E7EAFD38A6}" presName="composite2" presStyleCnt="0"/>
      <dgm:spPr/>
    </dgm:pt>
    <dgm:pt modelId="{D4DD3170-0580-B845-B646-8A59BF4AD86E}" type="pres">
      <dgm:prSet presAssocID="{4A860E14-F8B2-5540-A561-A3E7EAFD38A6}" presName="background2" presStyleLbl="node2" presStyleIdx="0" presStyleCnt="2"/>
      <dgm:spPr/>
    </dgm:pt>
    <dgm:pt modelId="{83368F9D-5F11-E74E-BBE0-D000E9575E62}" type="pres">
      <dgm:prSet presAssocID="{4A860E14-F8B2-5540-A561-A3E7EAFD38A6}" presName="text2" presStyleLbl="fgAcc2" presStyleIdx="0" presStyleCnt="2">
        <dgm:presLayoutVars>
          <dgm:chPref val="3"/>
        </dgm:presLayoutVars>
      </dgm:prSet>
      <dgm:spPr/>
    </dgm:pt>
    <dgm:pt modelId="{3DEEA9A3-954D-7145-870A-282F0B7B22EA}" type="pres">
      <dgm:prSet presAssocID="{4A860E14-F8B2-5540-A561-A3E7EAFD38A6}" presName="hierChild3" presStyleCnt="0"/>
      <dgm:spPr/>
    </dgm:pt>
    <dgm:pt modelId="{BAFA18DD-EF13-084C-9A44-36302685F40D}" type="pres">
      <dgm:prSet presAssocID="{EDF29F72-7034-E94D-8628-FA9E6DA1FEF2}" presName="Name17" presStyleLbl="parChTrans1D3" presStyleIdx="0" presStyleCnt="4"/>
      <dgm:spPr/>
    </dgm:pt>
    <dgm:pt modelId="{45CD6331-0DB0-1E44-8A0E-D50C7147B059}" type="pres">
      <dgm:prSet presAssocID="{553020E5-2EBD-4B40-9D5C-30C1A160EA0F}" presName="hierRoot3" presStyleCnt="0"/>
      <dgm:spPr/>
    </dgm:pt>
    <dgm:pt modelId="{1F3ADC00-D939-9945-8CE4-A82B23A4096F}" type="pres">
      <dgm:prSet presAssocID="{553020E5-2EBD-4B40-9D5C-30C1A160EA0F}" presName="composite3" presStyleCnt="0"/>
      <dgm:spPr/>
    </dgm:pt>
    <dgm:pt modelId="{B6E9CB21-D24F-0342-9084-857684DE6F7D}" type="pres">
      <dgm:prSet presAssocID="{553020E5-2EBD-4B40-9D5C-30C1A160EA0F}" presName="background3" presStyleLbl="node3" presStyleIdx="0" presStyleCnt="4"/>
      <dgm:spPr/>
    </dgm:pt>
    <dgm:pt modelId="{1B9841EF-BD57-6D47-809E-AC0DC6DC83D1}" type="pres">
      <dgm:prSet presAssocID="{553020E5-2EBD-4B40-9D5C-30C1A160EA0F}" presName="text3" presStyleLbl="fgAcc3" presStyleIdx="0" presStyleCnt="4">
        <dgm:presLayoutVars>
          <dgm:chPref val="3"/>
        </dgm:presLayoutVars>
      </dgm:prSet>
      <dgm:spPr/>
    </dgm:pt>
    <dgm:pt modelId="{0C97BEAC-F72E-F446-A5B4-9BD5DD29F7F8}" type="pres">
      <dgm:prSet presAssocID="{553020E5-2EBD-4B40-9D5C-30C1A160EA0F}" presName="hierChild4" presStyleCnt="0"/>
      <dgm:spPr/>
    </dgm:pt>
    <dgm:pt modelId="{92E76ABE-EB9C-E247-8E15-5DB4B0D54642}" type="pres">
      <dgm:prSet presAssocID="{AEB1BBAF-8E33-C245-9D8B-B4010D3A7ED9}" presName="Name17" presStyleLbl="parChTrans1D3" presStyleIdx="1" presStyleCnt="4"/>
      <dgm:spPr/>
    </dgm:pt>
    <dgm:pt modelId="{2F2AEA77-2127-F948-9267-B5E7EA0EB1BE}" type="pres">
      <dgm:prSet presAssocID="{45BCBF84-58E4-5441-AEBC-F7A7910F9613}" presName="hierRoot3" presStyleCnt="0"/>
      <dgm:spPr/>
    </dgm:pt>
    <dgm:pt modelId="{49E7BF5D-2E90-494E-8B85-FD0B981F0567}" type="pres">
      <dgm:prSet presAssocID="{45BCBF84-58E4-5441-AEBC-F7A7910F9613}" presName="composite3" presStyleCnt="0"/>
      <dgm:spPr/>
    </dgm:pt>
    <dgm:pt modelId="{B5B6AFBC-A8E2-9746-90DF-F19277D33B28}" type="pres">
      <dgm:prSet presAssocID="{45BCBF84-58E4-5441-AEBC-F7A7910F9613}" presName="background3" presStyleLbl="node3" presStyleIdx="1" presStyleCnt="4"/>
      <dgm:spPr/>
    </dgm:pt>
    <dgm:pt modelId="{ECFFD94A-F822-C345-B964-570C4A809FBF}" type="pres">
      <dgm:prSet presAssocID="{45BCBF84-58E4-5441-AEBC-F7A7910F9613}" presName="text3" presStyleLbl="fgAcc3" presStyleIdx="1" presStyleCnt="4">
        <dgm:presLayoutVars>
          <dgm:chPref val="3"/>
        </dgm:presLayoutVars>
      </dgm:prSet>
      <dgm:spPr/>
    </dgm:pt>
    <dgm:pt modelId="{1489582C-0FF5-3E4C-9A15-D0D5129FE018}" type="pres">
      <dgm:prSet presAssocID="{45BCBF84-58E4-5441-AEBC-F7A7910F9613}" presName="hierChild4" presStyleCnt="0"/>
      <dgm:spPr/>
    </dgm:pt>
    <dgm:pt modelId="{46730AF2-2F6D-2743-9002-9683CFC07941}" type="pres">
      <dgm:prSet presAssocID="{811A66CD-C8ED-8D4B-BD5B-11E6516E0ADD}" presName="Name10" presStyleLbl="parChTrans1D2" presStyleIdx="1" presStyleCnt="2"/>
      <dgm:spPr/>
    </dgm:pt>
    <dgm:pt modelId="{A946C19F-E46C-2A4F-A52A-4FD5E87B04C1}" type="pres">
      <dgm:prSet presAssocID="{677DA4D0-53C7-034A-BF7B-755D8C3B6BC7}" presName="hierRoot2" presStyleCnt="0"/>
      <dgm:spPr/>
    </dgm:pt>
    <dgm:pt modelId="{6A9C56E4-D58B-6247-B0BC-283222E74542}" type="pres">
      <dgm:prSet presAssocID="{677DA4D0-53C7-034A-BF7B-755D8C3B6BC7}" presName="composite2" presStyleCnt="0"/>
      <dgm:spPr/>
    </dgm:pt>
    <dgm:pt modelId="{813F87F5-1CE1-DA49-A56F-09FDE5FD55A5}" type="pres">
      <dgm:prSet presAssocID="{677DA4D0-53C7-034A-BF7B-755D8C3B6BC7}" presName="background2" presStyleLbl="node2" presStyleIdx="1" presStyleCnt="2"/>
      <dgm:spPr/>
    </dgm:pt>
    <dgm:pt modelId="{67AEEE91-1F87-F247-8D0E-8691E3509A36}" type="pres">
      <dgm:prSet presAssocID="{677DA4D0-53C7-034A-BF7B-755D8C3B6BC7}" presName="text2" presStyleLbl="fgAcc2" presStyleIdx="1" presStyleCnt="2">
        <dgm:presLayoutVars>
          <dgm:chPref val="3"/>
        </dgm:presLayoutVars>
      </dgm:prSet>
      <dgm:spPr/>
    </dgm:pt>
    <dgm:pt modelId="{C5191727-6D9E-A742-9D9F-725A20596977}" type="pres">
      <dgm:prSet presAssocID="{677DA4D0-53C7-034A-BF7B-755D8C3B6BC7}" presName="hierChild3" presStyleCnt="0"/>
      <dgm:spPr/>
    </dgm:pt>
    <dgm:pt modelId="{D717BD63-A05F-8D49-992D-0B9679A8C335}" type="pres">
      <dgm:prSet presAssocID="{B226C205-0391-FB42-8534-D30895875999}" presName="Name17" presStyleLbl="parChTrans1D3" presStyleIdx="2" presStyleCnt="4"/>
      <dgm:spPr/>
    </dgm:pt>
    <dgm:pt modelId="{170B8DB7-0F6D-B24E-A8D8-F118ABC772CE}" type="pres">
      <dgm:prSet presAssocID="{40D4E789-5D5A-AB4E-ACC1-FDD9D2EA9FDF}" presName="hierRoot3" presStyleCnt="0"/>
      <dgm:spPr/>
    </dgm:pt>
    <dgm:pt modelId="{5B2D072A-2FB5-AB4D-8C5B-FB90517D50DB}" type="pres">
      <dgm:prSet presAssocID="{40D4E789-5D5A-AB4E-ACC1-FDD9D2EA9FDF}" presName="composite3" presStyleCnt="0"/>
      <dgm:spPr/>
    </dgm:pt>
    <dgm:pt modelId="{772E0E8E-9008-594C-BD64-3B081C1F115D}" type="pres">
      <dgm:prSet presAssocID="{40D4E789-5D5A-AB4E-ACC1-FDD9D2EA9FDF}" presName="background3" presStyleLbl="node3" presStyleIdx="2" presStyleCnt="4"/>
      <dgm:spPr/>
    </dgm:pt>
    <dgm:pt modelId="{BCD1C696-1F4E-FA42-8F95-60F2CDF34F1D}" type="pres">
      <dgm:prSet presAssocID="{40D4E789-5D5A-AB4E-ACC1-FDD9D2EA9FDF}" presName="text3" presStyleLbl="fgAcc3" presStyleIdx="2" presStyleCnt="4">
        <dgm:presLayoutVars>
          <dgm:chPref val="3"/>
        </dgm:presLayoutVars>
      </dgm:prSet>
      <dgm:spPr/>
    </dgm:pt>
    <dgm:pt modelId="{13C8010E-5289-0F4E-ABB2-8A63A347ED9E}" type="pres">
      <dgm:prSet presAssocID="{40D4E789-5D5A-AB4E-ACC1-FDD9D2EA9FDF}" presName="hierChild4" presStyleCnt="0"/>
      <dgm:spPr/>
    </dgm:pt>
    <dgm:pt modelId="{C549ACB0-F72C-2840-A9FA-300B3AD40D55}" type="pres">
      <dgm:prSet presAssocID="{7398BF15-A598-8D4C-9509-89EBE94D53FE}" presName="Name17" presStyleLbl="parChTrans1D3" presStyleIdx="3" presStyleCnt="4"/>
      <dgm:spPr/>
    </dgm:pt>
    <dgm:pt modelId="{55ACD88B-E3FC-1148-9784-2C768A8E70BD}" type="pres">
      <dgm:prSet presAssocID="{240B15F0-ADDB-D341-8130-91A25039A4AB}" presName="hierRoot3" presStyleCnt="0"/>
      <dgm:spPr/>
    </dgm:pt>
    <dgm:pt modelId="{F687F5C6-4D8B-0D4E-A0F3-2ECFC7124206}" type="pres">
      <dgm:prSet presAssocID="{240B15F0-ADDB-D341-8130-91A25039A4AB}" presName="composite3" presStyleCnt="0"/>
      <dgm:spPr/>
    </dgm:pt>
    <dgm:pt modelId="{B88C53FD-F190-7349-933A-ACAC35366DCE}" type="pres">
      <dgm:prSet presAssocID="{240B15F0-ADDB-D341-8130-91A25039A4AB}" presName="background3" presStyleLbl="node3" presStyleIdx="3" presStyleCnt="4"/>
      <dgm:spPr/>
    </dgm:pt>
    <dgm:pt modelId="{4FB1F407-6460-334A-AA52-B7A90D90A3C6}" type="pres">
      <dgm:prSet presAssocID="{240B15F0-ADDB-D341-8130-91A25039A4AB}" presName="text3" presStyleLbl="fgAcc3" presStyleIdx="3" presStyleCnt="4">
        <dgm:presLayoutVars>
          <dgm:chPref val="3"/>
        </dgm:presLayoutVars>
      </dgm:prSet>
      <dgm:spPr/>
    </dgm:pt>
    <dgm:pt modelId="{5076101A-09BC-7448-BDD6-27B4BD0890D5}" type="pres">
      <dgm:prSet presAssocID="{240B15F0-ADDB-D341-8130-91A25039A4AB}" presName="hierChild4" presStyleCnt="0"/>
      <dgm:spPr/>
    </dgm:pt>
  </dgm:ptLst>
  <dgm:cxnLst>
    <dgm:cxn modelId="{35669B00-25FB-574A-82DC-523A2E569C3B}" type="presOf" srcId="{B226C205-0391-FB42-8534-D30895875999}" destId="{D717BD63-A05F-8D49-992D-0B9679A8C335}" srcOrd="0" destOrd="0" presId="urn:microsoft.com/office/officeart/2005/8/layout/hierarchy1"/>
    <dgm:cxn modelId="{74EE2F01-E0A5-5744-92B8-EBECD1E57E34}" type="presOf" srcId="{E1DE671D-0A67-AE41-8444-B97A918E2A49}" destId="{E23FB221-5F5F-F241-BB21-FA6781FF437B}" srcOrd="0" destOrd="0" presId="urn:microsoft.com/office/officeart/2005/8/layout/hierarchy1"/>
    <dgm:cxn modelId="{9D5A5844-62FD-5E45-AED7-F9D64F69024F}" srcId="{3275C583-5B0D-094A-A8F8-FA5E1DFF4F16}" destId="{677DA4D0-53C7-034A-BF7B-755D8C3B6BC7}" srcOrd="1" destOrd="0" parTransId="{811A66CD-C8ED-8D4B-BD5B-11E6516E0ADD}" sibTransId="{B4979B62-AD52-D642-ADDC-688BBDBE3110}"/>
    <dgm:cxn modelId="{D8203F4F-2A73-5741-970C-58FDC69FC745}" srcId="{677DA4D0-53C7-034A-BF7B-755D8C3B6BC7}" destId="{40D4E789-5D5A-AB4E-ACC1-FDD9D2EA9FDF}" srcOrd="0" destOrd="0" parTransId="{B226C205-0391-FB42-8534-D30895875999}" sibTransId="{00C88C9D-3271-AA49-B3F7-F557B95B97C5}"/>
    <dgm:cxn modelId="{05859F56-FD06-AF42-A145-A97BD5C362D8}" srcId="{4A860E14-F8B2-5540-A561-A3E7EAFD38A6}" destId="{45BCBF84-58E4-5441-AEBC-F7A7910F9613}" srcOrd="1" destOrd="0" parTransId="{AEB1BBAF-8E33-C245-9D8B-B4010D3A7ED9}" sibTransId="{1CFEFEDE-E6FE-804E-8891-470E15711D03}"/>
    <dgm:cxn modelId="{047AE656-1E00-CB44-9477-047606C515EA}" srcId="{4A860E14-F8B2-5540-A561-A3E7EAFD38A6}" destId="{553020E5-2EBD-4B40-9D5C-30C1A160EA0F}" srcOrd="0" destOrd="0" parTransId="{EDF29F72-7034-E94D-8628-FA9E6DA1FEF2}" sibTransId="{01666F6F-21BD-E349-9D12-5561B2971205}"/>
    <dgm:cxn modelId="{16DFFF65-8923-D44C-A38C-ED0A71BCEF1F}" type="presOf" srcId="{3275C583-5B0D-094A-A8F8-FA5E1DFF4F16}" destId="{6EA62A3F-A865-F64F-A14A-7C2A7C55AF05}" srcOrd="0" destOrd="0" presId="urn:microsoft.com/office/officeart/2005/8/layout/hierarchy1"/>
    <dgm:cxn modelId="{DDE8C869-5EDA-204C-A274-83A994331781}" type="presOf" srcId="{45BCBF84-58E4-5441-AEBC-F7A7910F9613}" destId="{ECFFD94A-F822-C345-B964-570C4A809FBF}" srcOrd="0" destOrd="0" presId="urn:microsoft.com/office/officeart/2005/8/layout/hierarchy1"/>
    <dgm:cxn modelId="{BCA9C671-F744-1340-8EC7-A6DFFBD9EADE}" type="presOf" srcId="{AEB1BBAF-8E33-C245-9D8B-B4010D3A7ED9}" destId="{92E76ABE-EB9C-E247-8E15-5DB4B0D54642}" srcOrd="0" destOrd="0" presId="urn:microsoft.com/office/officeart/2005/8/layout/hierarchy1"/>
    <dgm:cxn modelId="{477E9C80-9506-B849-9EF1-8476C619C820}" type="presOf" srcId="{54EB30EF-AA74-984E-8BF0-61CBD0610713}" destId="{98CB3B7C-8421-3941-BC53-C8D5E57F8AE4}" srcOrd="0" destOrd="0" presId="urn:microsoft.com/office/officeart/2005/8/layout/hierarchy1"/>
    <dgm:cxn modelId="{58649D8D-5F2E-1F4A-A3EF-4A1234866776}" srcId="{677DA4D0-53C7-034A-BF7B-755D8C3B6BC7}" destId="{240B15F0-ADDB-D341-8130-91A25039A4AB}" srcOrd="1" destOrd="0" parTransId="{7398BF15-A598-8D4C-9509-89EBE94D53FE}" sibTransId="{E72CBF9F-C993-DA40-B543-248AE4F17B9B}"/>
    <dgm:cxn modelId="{2FDE3AAE-B1E5-3D42-9583-AED61EF7EC07}" type="presOf" srcId="{811A66CD-C8ED-8D4B-BD5B-11E6516E0ADD}" destId="{46730AF2-2F6D-2743-9002-9683CFC07941}" srcOrd="0" destOrd="0" presId="urn:microsoft.com/office/officeart/2005/8/layout/hierarchy1"/>
    <dgm:cxn modelId="{968E6DB5-C4FC-054D-AD2D-1CB290FEB494}" type="presOf" srcId="{7398BF15-A598-8D4C-9509-89EBE94D53FE}" destId="{C549ACB0-F72C-2840-A9FA-300B3AD40D55}" srcOrd="0" destOrd="0" presId="urn:microsoft.com/office/officeart/2005/8/layout/hierarchy1"/>
    <dgm:cxn modelId="{ED4FF4BE-9BBA-384D-A15A-FD034C5E5C1B}" type="presOf" srcId="{553020E5-2EBD-4B40-9D5C-30C1A160EA0F}" destId="{1B9841EF-BD57-6D47-809E-AC0DC6DC83D1}" srcOrd="0" destOrd="0" presId="urn:microsoft.com/office/officeart/2005/8/layout/hierarchy1"/>
    <dgm:cxn modelId="{258837C0-FE66-764A-812D-E78D2D9F7655}" type="presOf" srcId="{677DA4D0-53C7-034A-BF7B-755D8C3B6BC7}" destId="{67AEEE91-1F87-F247-8D0E-8691E3509A36}" srcOrd="0" destOrd="0" presId="urn:microsoft.com/office/officeart/2005/8/layout/hierarchy1"/>
    <dgm:cxn modelId="{8E55B9C4-1B25-1F47-BEDB-D3FA3BC46591}" srcId="{3275C583-5B0D-094A-A8F8-FA5E1DFF4F16}" destId="{4A860E14-F8B2-5540-A561-A3E7EAFD38A6}" srcOrd="0" destOrd="0" parTransId="{E1DE671D-0A67-AE41-8444-B97A918E2A49}" sibTransId="{FDA2CDFE-F7D8-A444-83B7-BD618A46E56D}"/>
    <dgm:cxn modelId="{67B5E7C8-9B68-8448-986B-9B7C9017CBB1}" srcId="{54EB30EF-AA74-984E-8BF0-61CBD0610713}" destId="{3275C583-5B0D-094A-A8F8-FA5E1DFF4F16}" srcOrd="0" destOrd="0" parTransId="{0F8333D2-D4AB-694E-9BC8-A58019BE2474}" sibTransId="{8F87363B-01EC-3A41-85F6-63F479C6EAF6}"/>
    <dgm:cxn modelId="{97475ED3-1A20-6646-AE42-F80ABB4926AC}" type="presOf" srcId="{240B15F0-ADDB-D341-8130-91A25039A4AB}" destId="{4FB1F407-6460-334A-AA52-B7A90D90A3C6}" srcOrd="0" destOrd="0" presId="urn:microsoft.com/office/officeart/2005/8/layout/hierarchy1"/>
    <dgm:cxn modelId="{C8FD63D8-0827-224E-8BCB-1AA6BBD847A4}" type="presOf" srcId="{40D4E789-5D5A-AB4E-ACC1-FDD9D2EA9FDF}" destId="{BCD1C696-1F4E-FA42-8F95-60F2CDF34F1D}" srcOrd="0" destOrd="0" presId="urn:microsoft.com/office/officeart/2005/8/layout/hierarchy1"/>
    <dgm:cxn modelId="{08D6E7E7-DA01-4A4E-8EDB-CB3A53C1D9D6}" type="presOf" srcId="{EDF29F72-7034-E94D-8628-FA9E6DA1FEF2}" destId="{BAFA18DD-EF13-084C-9A44-36302685F40D}" srcOrd="0" destOrd="0" presId="urn:microsoft.com/office/officeart/2005/8/layout/hierarchy1"/>
    <dgm:cxn modelId="{FC5D20FE-339B-0B4A-AE96-48AC9CDFD6AB}" type="presOf" srcId="{4A860E14-F8B2-5540-A561-A3E7EAFD38A6}" destId="{83368F9D-5F11-E74E-BBE0-D000E9575E62}" srcOrd="0" destOrd="0" presId="urn:microsoft.com/office/officeart/2005/8/layout/hierarchy1"/>
    <dgm:cxn modelId="{CCC64039-2527-9544-99DA-6BE58E618EE6}" type="presParOf" srcId="{98CB3B7C-8421-3941-BC53-C8D5E57F8AE4}" destId="{D5CEEED8-B94A-0D4B-9C1A-D66D325C0FDC}" srcOrd="0" destOrd="0" presId="urn:microsoft.com/office/officeart/2005/8/layout/hierarchy1"/>
    <dgm:cxn modelId="{722E0C32-4215-F645-9D2B-A630F25D46D3}" type="presParOf" srcId="{D5CEEED8-B94A-0D4B-9C1A-D66D325C0FDC}" destId="{88247CEA-6C20-3D44-96EE-E27EF38DAA1C}" srcOrd="0" destOrd="0" presId="urn:microsoft.com/office/officeart/2005/8/layout/hierarchy1"/>
    <dgm:cxn modelId="{53A9FED0-7820-2A4E-9FC3-3C61405A3E06}" type="presParOf" srcId="{88247CEA-6C20-3D44-96EE-E27EF38DAA1C}" destId="{85636881-93F1-5E4C-B3E0-934B4309B343}" srcOrd="0" destOrd="0" presId="urn:microsoft.com/office/officeart/2005/8/layout/hierarchy1"/>
    <dgm:cxn modelId="{01838E91-13AA-5144-9E13-A462F2FFED6D}" type="presParOf" srcId="{88247CEA-6C20-3D44-96EE-E27EF38DAA1C}" destId="{6EA62A3F-A865-F64F-A14A-7C2A7C55AF05}" srcOrd="1" destOrd="0" presId="urn:microsoft.com/office/officeart/2005/8/layout/hierarchy1"/>
    <dgm:cxn modelId="{BC42141D-01FE-AD46-B353-75ED8B1641A6}" type="presParOf" srcId="{D5CEEED8-B94A-0D4B-9C1A-D66D325C0FDC}" destId="{AE4E39D3-6FE5-5E47-AA4A-553928256EE8}" srcOrd="1" destOrd="0" presId="urn:microsoft.com/office/officeart/2005/8/layout/hierarchy1"/>
    <dgm:cxn modelId="{BE864E76-124D-9045-90E5-949B3AA850AC}" type="presParOf" srcId="{AE4E39D3-6FE5-5E47-AA4A-553928256EE8}" destId="{E23FB221-5F5F-F241-BB21-FA6781FF437B}" srcOrd="0" destOrd="0" presId="urn:microsoft.com/office/officeart/2005/8/layout/hierarchy1"/>
    <dgm:cxn modelId="{07B75825-7458-3E4F-BF5D-834C3CC6381E}" type="presParOf" srcId="{AE4E39D3-6FE5-5E47-AA4A-553928256EE8}" destId="{D7B24896-A4D2-EC45-812A-18A4D0109190}" srcOrd="1" destOrd="0" presId="urn:microsoft.com/office/officeart/2005/8/layout/hierarchy1"/>
    <dgm:cxn modelId="{D7CC9837-4518-574E-9FA7-F6AEBAF2EDA3}" type="presParOf" srcId="{D7B24896-A4D2-EC45-812A-18A4D0109190}" destId="{76FD7E56-8602-D448-B6D6-9EDF6D51F7C9}" srcOrd="0" destOrd="0" presId="urn:microsoft.com/office/officeart/2005/8/layout/hierarchy1"/>
    <dgm:cxn modelId="{258FE670-87F9-D54D-8E69-8D160D8119A4}" type="presParOf" srcId="{76FD7E56-8602-D448-B6D6-9EDF6D51F7C9}" destId="{D4DD3170-0580-B845-B646-8A59BF4AD86E}" srcOrd="0" destOrd="0" presId="urn:microsoft.com/office/officeart/2005/8/layout/hierarchy1"/>
    <dgm:cxn modelId="{2A988BA5-1587-5844-8BB3-A32C1133D943}" type="presParOf" srcId="{76FD7E56-8602-D448-B6D6-9EDF6D51F7C9}" destId="{83368F9D-5F11-E74E-BBE0-D000E9575E62}" srcOrd="1" destOrd="0" presId="urn:microsoft.com/office/officeart/2005/8/layout/hierarchy1"/>
    <dgm:cxn modelId="{4F5707F1-0378-5842-9DE0-84B2C855F94C}" type="presParOf" srcId="{D7B24896-A4D2-EC45-812A-18A4D0109190}" destId="{3DEEA9A3-954D-7145-870A-282F0B7B22EA}" srcOrd="1" destOrd="0" presId="urn:microsoft.com/office/officeart/2005/8/layout/hierarchy1"/>
    <dgm:cxn modelId="{117914DA-F29F-6043-82E2-C7490A7AF2A4}" type="presParOf" srcId="{3DEEA9A3-954D-7145-870A-282F0B7B22EA}" destId="{BAFA18DD-EF13-084C-9A44-36302685F40D}" srcOrd="0" destOrd="0" presId="urn:microsoft.com/office/officeart/2005/8/layout/hierarchy1"/>
    <dgm:cxn modelId="{202C929A-FB50-4842-A401-8DCE8EAD7A08}" type="presParOf" srcId="{3DEEA9A3-954D-7145-870A-282F0B7B22EA}" destId="{45CD6331-0DB0-1E44-8A0E-D50C7147B059}" srcOrd="1" destOrd="0" presId="urn:microsoft.com/office/officeart/2005/8/layout/hierarchy1"/>
    <dgm:cxn modelId="{31C549B4-489A-0A40-8150-FC16092BCF2E}" type="presParOf" srcId="{45CD6331-0DB0-1E44-8A0E-D50C7147B059}" destId="{1F3ADC00-D939-9945-8CE4-A82B23A4096F}" srcOrd="0" destOrd="0" presId="urn:microsoft.com/office/officeart/2005/8/layout/hierarchy1"/>
    <dgm:cxn modelId="{B015DBE4-A34B-9349-95C8-5429BA04F0BE}" type="presParOf" srcId="{1F3ADC00-D939-9945-8CE4-A82B23A4096F}" destId="{B6E9CB21-D24F-0342-9084-857684DE6F7D}" srcOrd="0" destOrd="0" presId="urn:microsoft.com/office/officeart/2005/8/layout/hierarchy1"/>
    <dgm:cxn modelId="{0F01D2F0-696F-B049-A84D-9752CC03D1E7}" type="presParOf" srcId="{1F3ADC00-D939-9945-8CE4-A82B23A4096F}" destId="{1B9841EF-BD57-6D47-809E-AC0DC6DC83D1}" srcOrd="1" destOrd="0" presId="urn:microsoft.com/office/officeart/2005/8/layout/hierarchy1"/>
    <dgm:cxn modelId="{45C70D35-E030-B644-8949-1A7202310C88}" type="presParOf" srcId="{45CD6331-0DB0-1E44-8A0E-D50C7147B059}" destId="{0C97BEAC-F72E-F446-A5B4-9BD5DD29F7F8}" srcOrd="1" destOrd="0" presId="urn:microsoft.com/office/officeart/2005/8/layout/hierarchy1"/>
    <dgm:cxn modelId="{C0CD43DE-EBC3-4043-981D-22C413BED03B}" type="presParOf" srcId="{3DEEA9A3-954D-7145-870A-282F0B7B22EA}" destId="{92E76ABE-EB9C-E247-8E15-5DB4B0D54642}" srcOrd="2" destOrd="0" presId="urn:microsoft.com/office/officeart/2005/8/layout/hierarchy1"/>
    <dgm:cxn modelId="{67AFDA1C-C4FF-D34F-9156-603916B8F395}" type="presParOf" srcId="{3DEEA9A3-954D-7145-870A-282F0B7B22EA}" destId="{2F2AEA77-2127-F948-9267-B5E7EA0EB1BE}" srcOrd="3" destOrd="0" presId="urn:microsoft.com/office/officeart/2005/8/layout/hierarchy1"/>
    <dgm:cxn modelId="{093DC839-07C6-AB49-AEEB-C1546A10C322}" type="presParOf" srcId="{2F2AEA77-2127-F948-9267-B5E7EA0EB1BE}" destId="{49E7BF5D-2E90-494E-8B85-FD0B981F0567}" srcOrd="0" destOrd="0" presId="urn:microsoft.com/office/officeart/2005/8/layout/hierarchy1"/>
    <dgm:cxn modelId="{CB8D75D7-36BE-5F41-A885-149E1C39A4E6}" type="presParOf" srcId="{49E7BF5D-2E90-494E-8B85-FD0B981F0567}" destId="{B5B6AFBC-A8E2-9746-90DF-F19277D33B28}" srcOrd="0" destOrd="0" presId="urn:microsoft.com/office/officeart/2005/8/layout/hierarchy1"/>
    <dgm:cxn modelId="{C8B361F5-5A16-A64B-A7E3-3221F5DB7404}" type="presParOf" srcId="{49E7BF5D-2E90-494E-8B85-FD0B981F0567}" destId="{ECFFD94A-F822-C345-B964-570C4A809FBF}" srcOrd="1" destOrd="0" presId="urn:microsoft.com/office/officeart/2005/8/layout/hierarchy1"/>
    <dgm:cxn modelId="{D3CA6207-E704-6342-B4C1-77F50AE69882}" type="presParOf" srcId="{2F2AEA77-2127-F948-9267-B5E7EA0EB1BE}" destId="{1489582C-0FF5-3E4C-9A15-D0D5129FE018}" srcOrd="1" destOrd="0" presId="urn:microsoft.com/office/officeart/2005/8/layout/hierarchy1"/>
    <dgm:cxn modelId="{95EE47FC-701A-0743-95D9-60425A76078C}" type="presParOf" srcId="{AE4E39D3-6FE5-5E47-AA4A-553928256EE8}" destId="{46730AF2-2F6D-2743-9002-9683CFC07941}" srcOrd="2" destOrd="0" presId="urn:microsoft.com/office/officeart/2005/8/layout/hierarchy1"/>
    <dgm:cxn modelId="{76595C0F-1EE7-7F4D-B6C2-5A2F9523450C}" type="presParOf" srcId="{AE4E39D3-6FE5-5E47-AA4A-553928256EE8}" destId="{A946C19F-E46C-2A4F-A52A-4FD5E87B04C1}" srcOrd="3" destOrd="0" presId="urn:microsoft.com/office/officeart/2005/8/layout/hierarchy1"/>
    <dgm:cxn modelId="{8E41833D-B3D0-814A-884F-6FC125BFEF07}" type="presParOf" srcId="{A946C19F-E46C-2A4F-A52A-4FD5E87B04C1}" destId="{6A9C56E4-D58B-6247-B0BC-283222E74542}" srcOrd="0" destOrd="0" presId="urn:microsoft.com/office/officeart/2005/8/layout/hierarchy1"/>
    <dgm:cxn modelId="{141F5F69-C2AF-914B-B199-2737D8CD37B8}" type="presParOf" srcId="{6A9C56E4-D58B-6247-B0BC-283222E74542}" destId="{813F87F5-1CE1-DA49-A56F-09FDE5FD55A5}" srcOrd="0" destOrd="0" presId="urn:microsoft.com/office/officeart/2005/8/layout/hierarchy1"/>
    <dgm:cxn modelId="{75212AB0-3CDD-C647-B1E1-40F7D725A93A}" type="presParOf" srcId="{6A9C56E4-D58B-6247-B0BC-283222E74542}" destId="{67AEEE91-1F87-F247-8D0E-8691E3509A36}" srcOrd="1" destOrd="0" presId="urn:microsoft.com/office/officeart/2005/8/layout/hierarchy1"/>
    <dgm:cxn modelId="{B2285B2B-B404-5E4E-80DF-03DEF34A8E2F}" type="presParOf" srcId="{A946C19F-E46C-2A4F-A52A-4FD5E87B04C1}" destId="{C5191727-6D9E-A742-9D9F-725A20596977}" srcOrd="1" destOrd="0" presId="urn:microsoft.com/office/officeart/2005/8/layout/hierarchy1"/>
    <dgm:cxn modelId="{5A507AB4-81C3-1E45-983B-DACFFC88C252}" type="presParOf" srcId="{C5191727-6D9E-A742-9D9F-725A20596977}" destId="{D717BD63-A05F-8D49-992D-0B9679A8C335}" srcOrd="0" destOrd="0" presId="urn:microsoft.com/office/officeart/2005/8/layout/hierarchy1"/>
    <dgm:cxn modelId="{30688588-CE09-534A-9462-3447FFD11C4C}" type="presParOf" srcId="{C5191727-6D9E-A742-9D9F-725A20596977}" destId="{170B8DB7-0F6D-B24E-A8D8-F118ABC772CE}" srcOrd="1" destOrd="0" presId="urn:microsoft.com/office/officeart/2005/8/layout/hierarchy1"/>
    <dgm:cxn modelId="{4F895A6C-9DD9-2E49-8AEC-7ABE9498DC7B}" type="presParOf" srcId="{170B8DB7-0F6D-B24E-A8D8-F118ABC772CE}" destId="{5B2D072A-2FB5-AB4D-8C5B-FB90517D50DB}" srcOrd="0" destOrd="0" presId="urn:microsoft.com/office/officeart/2005/8/layout/hierarchy1"/>
    <dgm:cxn modelId="{59887E65-61E2-874C-8224-3197F16822FE}" type="presParOf" srcId="{5B2D072A-2FB5-AB4D-8C5B-FB90517D50DB}" destId="{772E0E8E-9008-594C-BD64-3B081C1F115D}" srcOrd="0" destOrd="0" presId="urn:microsoft.com/office/officeart/2005/8/layout/hierarchy1"/>
    <dgm:cxn modelId="{4D3A93F3-F70E-BE4C-ADF9-2310DAEA274F}" type="presParOf" srcId="{5B2D072A-2FB5-AB4D-8C5B-FB90517D50DB}" destId="{BCD1C696-1F4E-FA42-8F95-60F2CDF34F1D}" srcOrd="1" destOrd="0" presId="urn:microsoft.com/office/officeart/2005/8/layout/hierarchy1"/>
    <dgm:cxn modelId="{C2A87843-D496-0F4F-A3E1-57B99339BDD5}" type="presParOf" srcId="{170B8DB7-0F6D-B24E-A8D8-F118ABC772CE}" destId="{13C8010E-5289-0F4E-ABB2-8A63A347ED9E}" srcOrd="1" destOrd="0" presId="urn:microsoft.com/office/officeart/2005/8/layout/hierarchy1"/>
    <dgm:cxn modelId="{203B7B46-06E3-094E-9121-4BFD6F1A5C5B}" type="presParOf" srcId="{C5191727-6D9E-A742-9D9F-725A20596977}" destId="{C549ACB0-F72C-2840-A9FA-300B3AD40D55}" srcOrd="2" destOrd="0" presId="urn:microsoft.com/office/officeart/2005/8/layout/hierarchy1"/>
    <dgm:cxn modelId="{8D30EF2B-D3DF-7F4E-A19E-F86D3D92DA6C}" type="presParOf" srcId="{C5191727-6D9E-A742-9D9F-725A20596977}" destId="{55ACD88B-E3FC-1148-9784-2C768A8E70BD}" srcOrd="3" destOrd="0" presId="urn:microsoft.com/office/officeart/2005/8/layout/hierarchy1"/>
    <dgm:cxn modelId="{BFD1034C-94B9-5846-9ABF-243BF1777AE9}" type="presParOf" srcId="{55ACD88B-E3FC-1148-9784-2C768A8E70BD}" destId="{F687F5C6-4D8B-0D4E-A0F3-2ECFC7124206}" srcOrd="0" destOrd="0" presId="urn:microsoft.com/office/officeart/2005/8/layout/hierarchy1"/>
    <dgm:cxn modelId="{E97CB023-619A-F54E-8AAE-48AA1B735066}" type="presParOf" srcId="{F687F5C6-4D8B-0D4E-A0F3-2ECFC7124206}" destId="{B88C53FD-F190-7349-933A-ACAC35366DCE}" srcOrd="0" destOrd="0" presId="urn:microsoft.com/office/officeart/2005/8/layout/hierarchy1"/>
    <dgm:cxn modelId="{FBD4DB84-7C53-C14A-8299-FF940C47B313}" type="presParOf" srcId="{F687F5C6-4D8B-0D4E-A0F3-2ECFC7124206}" destId="{4FB1F407-6460-334A-AA52-B7A90D90A3C6}" srcOrd="1" destOrd="0" presId="urn:microsoft.com/office/officeart/2005/8/layout/hierarchy1"/>
    <dgm:cxn modelId="{CC33E476-0C42-F346-A753-6F0D53021B9D}" type="presParOf" srcId="{55ACD88B-E3FC-1148-9784-2C768A8E70BD}" destId="{5076101A-09BC-7448-BDD6-27B4BD0890D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EB30EF-AA74-984E-8BF0-61CBD0610713}"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3275C583-5B0D-094A-A8F8-FA5E1DFF4F16}">
      <dgm:prSet phldrT="[Text]"/>
      <dgm:spPr/>
      <dgm:t>
        <a:bodyPr/>
        <a:lstStyle/>
        <a:p>
          <a:r>
            <a:rPr lang="en-US" dirty="0"/>
            <a:t>RACISM</a:t>
          </a:r>
        </a:p>
      </dgm:t>
    </dgm:pt>
    <dgm:pt modelId="{0F8333D2-D4AB-694E-9BC8-A58019BE2474}" type="parTrans" cxnId="{67B5E7C8-9B68-8448-986B-9B7C9017CBB1}">
      <dgm:prSet/>
      <dgm:spPr/>
      <dgm:t>
        <a:bodyPr/>
        <a:lstStyle/>
        <a:p>
          <a:endParaRPr lang="en-US"/>
        </a:p>
      </dgm:t>
    </dgm:pt>
    <dgm:pt modelId="{8F87363B-01EC-3A41-85F6-63F479C6EAF6}" type="sibTrans" cxnId="{67B5E7C8-9B68-8448-986B-9B7C9017CBB1}">
      <dgm:prSet/>
      <dgm:spPr/>
      <dgm:t>
        <a:bodyPr/>
        <a:lstStyle/>
        <a:p>
          <a:endParaRPr lang="en-US"/>
        </a:p>
      </dgm:t>
    </dgm:pt>
    <dgm:pt modelId="{4A860E14-F8B2-5540-A561-A3E7EAFD38A6}">
      <dgm:prSet phldrT="[Text]"/>
      <dgm:spPr/>
      <dgm:t>
        <a:bodyPr/>
        <a:lstStyle/>
        <a:p>
          <a:r>
            <a:rPr lang="en-US" dirty="0"/>
            <a:t>Individual-Level</a:t>
          </a:r>
        </a:p>
      </dgm:t>
    </dgm:pt>
    <dgm:pt modelId="{E1DE671D-0A67-AE41-8444-B97A918E2A49}" type="parTrans" cxnId="{8E55B9C4-1B25-1F47-BEDB-D3FA3BC46591}">
      <dgm:prSet/>
      <dgm:spPr/>
      <dgm:t>
        <a:bodyPr/>
        <a:lstStyle/>
        <a:p>
          <a:endParaRPr lang="en-US"/>
        </a:p>
      </dgm:t>
    </dgm:pt>
    <dgm:pt modelId="{FDA2CDFE-F7D8-A444-83B7-BD618A46E56D}" type="sibTrans" cxnId="{8E55B9C4-1B25-1F47-BEDB-D3FA3BC46591}">
      <dgm:prSet/>
      <dgm:spPr/>
      <dgm:t>
        <a:bodyPr/>
        <a:lstStyle/>
        <a:p>
          <a:endParaRPr lang="en-US"/>
        </a:p>
      </dgm:t>
    </dgm:pt>
    <dgm:pt modelId="{553020E5-2EBD-4B40-9D5C-30C1A160EA0F}">
      <dgm:prSet phldrT="[Text]"/>
      <dgm:spPr/>
      <dgm:t>
        <a:bodyPr/>
        <a:lstStyle/>
        <a:p>
          <a:r>
            <a:rPr lang="en-US" dirty="0"/>
            <a:t>Internalized</a:t>
          </a:r>
        </a:p>
      </dgm:t>
    </dgm:pt>
    <dgm:pt modelId="{EDF29F72-7034-E94D-8628-FA9E6DA1FEF2}" type="parTrans" cxnId="{047AE656-1E00-CB44-9477-047606C515EA}">
      <dgm:prSet/>
      <dgm:spPr/>
      <dgm:t>
        <a:bodyPr/>
        <a:lstStyle/>
        <a:p>
          <a:endParaRPr lang="en-US"/>
        </a:p>
      </dgm:t>
    </dgm:pt>
    <dgm:pt modelId="{01666F6F-21BD-E349-9D12-5561B2971205}" type="sibTrans" cxnId="{047AE656-1E00-CB44-9477-047606C515EA}">
      <dgm:prSet/>
      <dgm:spPr/>
      <dgm:t>
        <a:bodyPr/>
        <a:lstStyle/>
        <a:p>
          <a:endParaRPr lang="en-US"/>
        </a:p>
      </dgm:t>
    </dgm:pt>
    <dgm:pt modelId="{45BCBF84-58E4-5441-AEBC-F7A7910F9613}">
      <dgm:prSet phldrT="[Text]"/>
      <dgm:spPr/>
      <dgm:t>
        <a:bodyPr/>
        <a:lstStyle/>
        <a:p>
          <a:r>
            <a:rPr lang="en-US" dirty="0"/>
            <a:t>Interpersonal</a:t>
          </a:r>
        </a:p>
      </dgm:t>
    </dgm:pt>
    <dgm:pt modelId="{AEB1BBAF-8E33-C245-9D8B-B4010D3A7ED9}" type="parTrans" cxnId="{05859F56-FD06-AF42-A145-A97BD5C362D8}">
      <dgm:prSet/>
      <dgm:spPr/>
      <dgm:t>
        <a:bodyPr/>
        <a:lstStyle/>
        <a:p>
          <a:endParaRPr lang="en-US"/>
        </a:p>
      </dgm:t>
    </dgm:pt>
    <dgm:pt modelId="{1CFEFEDE-E6FE-804E-8891-470E15711D03}" type="sibTrans" cxnId="{05859F56-FD06-AF42-A145-A97BD5C362D8}">
      <dgm:prSet/>
      <dgm:spPr/>
      <dgm:t>
        <a:bodyPr/>
        <a:lstStyle/>
        <a:p>
          <a:endParaRPr lang="en-US"/>
        </a:p>
      </dgm:t>
    </dgm:pt>
    <dgm:pt modelId="{677DA4D0-53C7-034A-BF7B-755D8C3B6BC7}">
      <dgm:prSet phldrT="[Text]"/>
      <dgm:spPr/>
      <dgm:t>
        <a:bodyPr/>
        <a:lstStyle/>
        <a:p>
          <a:r>
            <a:rPr lang="en-US" dirty="0"/>
            <a:t>Systemic-Level</a:t>
          </a:r>
        </a:p>
      </dgm:t>
    </dgm:pt>
    <dgm:pt modelId="{811A66CD-C8ED-8D4B-BD5B-11E6516E0ADD}" type="parTrans" cxnId="{9D5A5844-62FD-5E45-AED7-F9D64F69024F}">
      <dgm:prSet/>
      <dgm:spPr/>
      <dgm:t>
        <a:bodyPr/>
        <a:lstStyle/>
        <a:p>
          <a:endParaRPr lang="en-US"/>
        </a:p>
      </dgm:t>
    </dgm:pt>
    <dgm:pt modelId="{B4979B62-AD52-D642-ADDC-688BBDBE3110}" type="sibTrans" cxnId="{9D5A5844-62FD-5E45-AED7-F9D64F69024F}">
      <dgm:prSet/>
      <dgm:spPr/>
      <dgm:t>
        <a:bodyPr/>
        <a:lstStyle/>
        <a:p>
          <a:endParaRPr lang="en-US"/>
        </a:p>
      </dgm:t>
    </dgm:pt>
    <dgm:pt modelId="{40D4E789-5D5A-AB4E-ACC1-FDD9D2EA9FDF}">
      <dgm:prSet phldrT="[Text]"/>
      <dgm:spPr/>
      <dgm:t>
        <a:bodyPr/>
        <a:lstStyle/>
        <a:p>
          <a:r>
            <a:rPr lang="en-US" dirty="0"/>
            <a:t>Institutional</a:t>
          </a:r>
        </a:p>
      </dgm:t>
    </dgm:pt>
    <dgm:pt modelId="{B226C205-0391-FB42-8534-D30895875999}" type="parTrans" cxnId="{D8203F4F-2A73-5741-970C-58FDC69FC745}">
      <dgm:prSet/>
      <dgm:spPr/>
      <dgm:t>
        <a:bodyPr/>
        <a:lstStyle/>
        <a:p>
          <a:endParaRPr lang="en-US"/>
        </a:p>
      </dgm:t>
    </dgm:pt>
    <dgm:pt modelId="{00C88C9D-3271-AA49-B3F7-F557B95B97C5}" type="sibTrans" cxnId="{D8203F4F-2A73-5741-970C-58FDC69FC745}">
      <dgm:prSet/>
      <dgm:spPr/>
      <dgm:t>
        <a:bodyPr/>
        <a:lstStyle/>
        <a:p>
          <a:endParaRPr lang="en-US"/>
        </a:p>
      </dgm:t>
    </dgm:pt>
    <dgm:pt modelId="{240B15F0-ADDB-D341-8130-91A25039A4AB}">
      <dgm:prSet phldrT="[Text]"/>
      <dgm:spPr/>
      <dgm:t>
        <a:bodyPr/>
        <a:lstStyle/>
        <a:p>
          <a:r>
            <a:rPr lang="en-US" dirty="0"/>
            <a:t>Structural</a:t>
          </a:r>
        </a:p>
      </dgm:t>
    </dgm:pt>
    <dgm:pt modelId="{7398BF15-A598-8D4C-9509-89EBE94D53FE}" type="parTrans" cxnId="{58649D8D-5F2E-1F4A-A3EF-4A1234866776}">
      <dgm:prSet/>
      <dgm:spPr/>
    </dgm:pt>
    <dgm:pt modelId="{E72CBF9F-C993-DA40-B543-248AE4F17B9B}" type="sibTrans" cxnId="{58649D8D-5F2E-1F4A-A3EF-4A1234866776}">
      <dgm:prSet/>
      <dgm:spPr/>
    </dgm:pt>
    <dgm:pt modelId="{98CB3B7C-8421-3941-BC53-C8D5E57F8AE4}" type="pres">
      <dgm:prSet presAssocID="{54EB30EF-AA74-984E-8BF0-61CBD0610713}" presName="hierChild1" presStyleCnt="0">
        <dgm:presLayoutVars>
          <dgm:chPref val="1"/>
          <dgm:dir/>
          <dgm:animOne val="branch"/>
          <dgm:animLvl val="lvl"/>
          <dgm:resizeHandles/>
        </dgm:presLayoutVars>
      </dgm:prSet>
      <dgm:spPr/>
    </dgm:pt>
    <dgm:pt modelId="{D5CEEED8-B94A-0D4B-9C1A-D66D325C0FDC}" type="pres">
      <dgm:prSet presAssocID="{3275C583-5B0D-094A-A8F8-FA5E1DFF4F16}" presName="hierRoot1" presStyleCnt="0"/>
      <dgm:spPr/>
    </dgm:pt>
    <dgm:pt modelId="{88247CEA-6C20-3D44-96EE-E27EF38DAA1C}" type="pres">
      <dgm:prSet presAssocID="{3275C583-5B0D-094A-A8F8-FA5E1DFF4F16}" presName="composite" presStyleCnt="0"/>
      <dgm:spPr/>
    </dgm:pt>
    <dgm:pt modelId="{85636881-93F1-5E4C-B3E0-934B4309B343}" type="pres">
      <dgm:prSet presAssocID="{3275C583-5B0D-094A-A8F8-FA5E1DFF4F16}" presName="background" presStyleLbl="node0" presStyleIdx="0" presStyleCnt="1"/>
      <dgm:spPr/>
    </dgm:pt>
    <dgm:pt modelId="{6EA62A3F-A865-F64F-A14A-7C2A7C55AF05}" type="pres">
      <dgm:prSet presAssocID="{3275C583-5B0D-094A-A8F8-FA5E1DFF4F16}" presName="text" presStyleLbl="fgAcc0" presStyleIdx="0" presStyleCnt="1">
        <dgm:presLayoutVars>
          <dgm:chPref val="3"/>
        </dgm:presLayoutVars>
      </dgm:prSet>
      <dgm:spPr/>
    </dgm:pt>
    <dgm:pt modelId="{AE4E39D3-6FE5-5E47-AA4A-553928256EE8}" type="pres">
      <dgm:prSet presAssocID="{3275C583-5B0D-094A-A8F8-FA5E1DFF4F16}" presName="hierChild2" presStyleCnt="0"/>
      <dgm:spPr/>
    </dgm:pt>
    <dgm:pt modelId="{E23FB221-5F5F-F241-BB21-FA6781FF437B}" type="pres">
      <dgm:prSet presAssocID="{E1DE671D-0A67-AE41-8444-B97A918E2A49}" presName="Name10" presStyleLbl="parChTrans1D2" presStyleIdx="0" presStyleCnt="2"/>
      <dgm:spPr/>
    </dgm:pt>
    <dgm:pt modelId="{D7B24896-A4D2-EC45-812A-18A4D0109190}" type="pres">
      <dgm:prSet presAssocID="{4A860E14-F8B2-5540-A561-A3E7EAFD38A6}" presName="hierRoot2" presStyleCnt="0"/>
      <dgm:spPr/>
    </dgm:pt>
    <dgm:pt modelId="{76FD7E56-8602-D448-B6D6-9EDF6D51F7C9}" type="pres">
      <dgm:prSet presAssocID="{4A860E14-F8B2-5540-A561-A3E7EAFD38A6}" presName="composite2" presStyleCnt="0"/>
      <dgm:spPr/>
    </dgm:pt>
    <dgm:pt modelId="{D4DD3170-0580-B845-B646-8A59BF4AD86E}" type="pres">
      <dgm:prSet presAssocID="{4A860E14-F8B2-5540-A561-A3E7EAFD38A6}" presName="background2" presStyleLbl="node2" presStyleIdx="0" presStyleCnt="2"/>
      <dgm:spPr/>
    </dgm:pt>
    <dgm:pt modelId="{83368F9D-5F11-E74E-BBE0-D000E9575E62}" type="pres">
      <dgm:prSet presAssocID="{4A860E14-F8B2-5540-A561-A3E7EAFD38A6}" presName="text2" presStyleLbl="fgAcc2" presStyleIdx="0" presStyleCnt="2">
        <dgm:presLayoutVars>
          <dgm:chPref val="3"/>
        </dgm:presLayoutVars>
      </dgm:prSet>
      <dgm:spPr/>
    </dgm:pt>
    <dgm:pt modelId="{3DEEA9A3-954D-7145-870A-282F0B7B22EA}" type="pres">
      <dgm:prSet presAssocID="{4A860E14-F8B2-5540-A561-A3E7EAFD38A6}" presName="hierChild3" presStyleCnt="0"/>
      <dgm:spPr/>
    </dgm:pt>
    <dgm:pt modelId="{BAFA18DD-EF13-084C-9A44-36302685F40D}" type="pres">
      <dgm:prSet presAssocID="{EDF29F72-7034-E94D-8628-FA9E6DA1FEF2}" presName="Name17" presStyleLbl="parChTrans1D3" presStyleIdx="0" presStyleCnt="4"/>
      <dgm:spPr/>
    </dgm:pt>
    <dgm:pt modelId="{45CD6331-0DB0-1E44-8A0E-D50C7147B059}" type="pres">
      <dgm:prSet presAssocID="{553020E5-2EBD-4B40-9D5C-30C1A160EA0F}" presName="hierRoot3" presStyleCnt="0"/>
      <dgm:spPr/>
    </dgm:pt>
    <dgm:pt modelId="{1F3ADC00-D939-9945-8CE4-A82B23A4096F}" type="pres">
      <dgm:prSet presAssocID="{553020E5-2EBD-4B40-9D5C-30C1A160EA0F}" presName="composite3" presStyleCnt="0"/>
      <dgm:spPr/>
    </dgm:pt>
    <dgm:pt modelId="{B6E9CB21-D24F-0342-9084-857684DE6F7D}" type="pres">
      <dgm:prSet presAssocID="{553020E5-2EBD-4B40-9D5C-30C1A160EA0F}" presName="background3" presStyleLbl="node3" presStyleIdx="0" presStyleCnt="4"/>
      <dgm:spPr/>
    </dgm:pt>
    <dgm:pt modelId="{1B9841EF-BD57-6D47-809E-AC0DC6DC83D1}" type="pres">
      <dgm:prSet presAssocID="{553020E5-2EBD-4B40-9D5C-30C1A160EA0F}" presName="text3" presStyleLbl="fgAcc3" presStyleIdx="0" presStyleCnt="4">
        <dgm:presLayoutVars>
          <dgm:chPref val="3"/>
        </dgm:presLayoutVars>
      </dgm:prSet>
      <dgm:spPr/>
    </dgm:pt>
    <dgm:pt modelId="{0C97BEAC-F72E-F446-A5B4-9BD5DD29F7F8}" type="pres">
      <dgm:prSet presAssocID="{553020E5-2EBD-4B40-9D5C-30C1A160EA0F}" presName="hierChild4" presStyleCnt="0"/>
      <dgm:spPr/>
    </dgm:pt>
    <dgm:pt modelId="{92E76ABE-EB9C-E247-8E15-5DB4B0D54642}" type="pres">
      <dgm:prSet presAssocID="{AEB1BBAF-8E33-C245-9D8B-B4010D3A7ED9}" presName="Name17" presStyleLbl="parChTrans1D3" presStyleIdx="1" presStyleCnt="4"/>
      <dgm:spPr/>
    </dgm:pt>
    <dgm:pt modelId="{2F2AEA77-2127-F948-9267-B5E7EA0EB1BE}" type="pres">
      <dgm:prSet presAssocID="{45BCBF84-58E4-5441-AEBC-F7A7910F9613}" presName="hierRoot3" presStyleCnt="0"/>
      <dgm:spPr/>
    </dgm:pt>
    <dgm:pt modelId="{49E7BF5D-2E90-494E-8B85-FD0B981F0567}" type="pres">
      <dgm:prSet presAssocID="{45BCBF84-58E4-5441-AEBC-F7A7910F9613}" presName="composite3" presStyleCnt="0"/>
      <dgm:spPr/>
    </dgm:pt>
    <dgm:pt modelId="{B5B6AFBC-A8E2-9746-90DF-F19277D33B28}" type="pres">
      <dgm:prSet presAssocID="{45BCBF84-58E4-5441-AEBC-F7A7910F9613}" presName="background3" presStyleLbl="node3" presStyleIdx="1" presStyleCnt="4"/>
      <dgm:spPr/>
    </dgm:pt>
    <dgm:pt modelId="{ECFFD94A-F822-C345-B964-570C4A809FBF}" type="pres">
      <dgm:prSet presAssocID="{45BCBF84-58E4-5441-AEBC-F7A7910F9613}" presName="text3" presStyleLbl="fgAcc3" presStyleIdx="1" presStyleCnt="4">
        <dgm:presLayoutVars>
          <dgm:chPref val="3"/>
        </dgm:presLayoutVars>
      </dgm:prSet>
      <dgm:spPr/>
    </dgm:pt>
    <dgm:pt modelId="{1489582C-0FF5-3E4C-9A15-D0D5129FE018}" type="pres">
      <dgm:prSet presAssocID="{45BCBF84-58E4-5441-AEBC-F7A7910F9613}" presName="hierChild4" presStyleCnt="0"/>
      <dgm:spPr/>
    </dgm:pt>
    <dgm:pt modelId="{46730AF2-2F6D-2743-9002-9683CFC07941}" type="pres">
      <dgm:prSet presAssocID="{811A66CD-C8ED-8D4B-BD5B-11E6516E0ADD}" presName="Name10" presStyleLbl="parChTrans1D2" presStyleIdx="1" presStyleCnt="2"/>
      <dgm:spPr/>
    </dgm:pt>
    <dgm:pt modelId="{A946C19F-E46C-2A4F-A52A-4FD5E87B04C1}" type="pres">
      <dgm:prSet presAssocID="{677DA4D0-53C7-034A-BF7B-755D8C3B6BC7}" presName="hierRoot2" presStyleCnt="0"/>
      <dgm:spPr/>
    </dgm:pt>
    <dgm:pt modelId="{6A9C56E4-D58B-6247-B0BC-283222E74542}" type="pres">
      <dgm:prSet presAssocID="{677DA4D0-53C7-034A-BF7B-755D8C3B6BC7}" presName="composite2" presStyleCnt="0"/>
      <dgm:spPr/>
    </dgm:pt>
    <dgm:pt modelId="{813F87F5-1CE1-DA49-A56F-09FDE5FD55A5}" type="pres">
      <dgm:prSet presAssocID="{677DA4D0-53C7-034A-BF7B-755D8C3B6BC7}" presName="background2" presStyleLbl="node2" presStyleIdx="1" presStyleCnt="2"/>
      <dgm:spPr/>
    </dgm:pt>
    <dgm:pt modelId="{67AEEE91-1F87-F247-8D0E-8691E3509A36}" type="pres">
      <dgm:prSet presAssocID="{677DA4D0-53C7-034A-BF7B-755D8C3B6BC7}" presName="text2" presStyleLbl="fgAcc2" presStyleIdx="1" presStyleCnt="2">
        <dgm:presLayoutVars>
          <dgm:chPref val="3"/>
        </dgm:presLayoutVars>
      </dgm:prSet>
      <dgm:spPr/>
    </dgm:pt>
    <dgm:pt modelId="{C5191727-6D9E-A742-9D9F-725A20596977}" type="pres">
      <dgm:prSet presAssocID="{677DA4D0-53C7-034A-BF7B-755D8C3B6BC7}" presName="hierChild3" presStyleCnt="0"/>
      <dgm:spPr/>
    </dgm:pt>
    <dgm:pt modelId="{D717BD63-A05F-8D49-992D-0B9679A8C335}" type="pres">
      <dgm:prSet presAssocID="{B226C205-0391-FB42-8534-D30895875999}" presName="Name17" presStyleLbl="parChTrans1D3" presStyleIdx="2" presStyleCnt="4"/>
      <dgm:spPr/>
    </dgm:pt>
    <dgm:pt modelId="{170B8DB7-0F6D-B24E-A8D8-F118ABC772CE}" type="pres">
      <dgm:prSet presAssocID="{40D4E789-5D5A-AB4E-ACC1-FDD9D2EA9FDF}" presName="hierRoot3" presStyleCnt="0"/>
      <dgm:spPr/>
    </dgm:pt>
    <dgm:pt modelId="{5B2D072A-2FB5-AB4D-8C5B-FB90517D50DB}" type="pres">
      <dgm:prSet presAssocID="{40D4E789-5D5A-AB4E-ACC1-FDD9D2EA9FDF}" presName="composite3" presStyleCnt="0"/>
      <dgm:spPr/>
    </dgm:pt>
    <dgm:pt modelId="{772E0E8E-9008-594C-BD64-3B081C1F115D}" type="pres">
      <dgm:prSet presAssocID="{40D4E789-5D5A-AB4E-ACC1-FDD9D2EA9FDF}" presName="background3" presStyleLbl="node3" presStyleIdx="2" presStyleCnt="4"/>
      <dgm:spPr/>
    </dgm:pt>
    <dgm:pt modelId="{BCD1C696-1F4E-FA42-8F95-60F2CDF34F1D}" type="pres">
      <dgm:prSet presAssocID="{40D4E789-5D5A-AB4E-ACC1-FDD9D2EA9FDF}" presName="text3" presStyleLbl="fgAcc3" presStyleIdx="2" presStyleCnt="4">
        <dgm:presLayoutVars>
          <dgm:chPref val="3"/>
        </dgm:presLayoutVars>
      </dgm:prSet>
      <dgm:spPr/>
    </dgm:pt>
    <dgm:pt modelId="{13C8010E-5289-0F4E-ABB2-8A63A347ED9E}" type="pres">
      <dgm:prSet presAssocID="{40D4E789-5D5A-AB4E-ACC1-FDD9D2EA9FDF}" presName="hierChild4" presStyleCnt="0"/>
      <dgm:spPr/>
    </dgm:pt>
    <dgm:pt modelId="{C549ACB0-F72C-2840-A9FA-300B3AD40D55}" type="pres">
      <dgm:prSet presAssocID="{7398BF15-A598-8D4C-9509-89EBE94D53FE}" presName="Name17" presStyleLbl="parChTrans1D3" presStyleIdx="3" presStyleCnt="4"/>
      <dgm:spPr/>
    </dgm:pt>
    <dgm:pt modelId="{55ACD88B-E3FC-1148-9784-2C768A8E70BD}" type="pres">
      <dgm:prSet presAssocID="{240B15F0-ADDB-D341-8130-91A25039A4AB}" presName="hierRoot3" presStyleCnt="0"/>
      <dgm:spPr/>
    </dgm:pt>
    <dgm:pt modelId="{F687F5C6-4D8B-0D4E-A0F3-2ECFC7124206}" type="pres">
      <dgm:prSet presAssocID="{240B15F0-ADDB-D341-8130-91A25039A4AB}" presName="composite3" presStyleCnt="0"/>
      <dgm:spPr/>
    </dgm:pt>
    <dgm:pt modelId="{B88C53FD-F190-7349-933A-ACAC35366DCE}" type="pres">
      <dgm:prSet presAssocID="{240B15F0-ADDB-D341-8130-91A25039A4AB}" presName="background3" presStyleLbl="node3" presStyleIdx="3" presStyleCnt="4"/>
      <dgm:spPr/>
    </dgm:pt>
    <dgm:pt modelId="{4FB1F407-6460-334A-AA52-B7A90D90A3C6}" type="pres">
      <dgm:prSet presAssocID="{240B15F0-ADDB-D341-8130-91A25039A4AB}" presName="text3" presStyleLbl="fgAcc3" presStyleIdx="3" presStyleCnt="4">
        <dgm:presLayoutVars>
          <dgm:chPref val="3"/>
        </dgm:presLayoutVars>
      </dgm:prSet>
      <dgm:spPr/>
    </dgm:pt>
    <dgm:pt modelId="{5076101A-09BC-7448-BDD6-27B4BD0890D5}" type="pres">
      <dgm:prSet presAssocID="{240B15F0-ADDB-D341-8130-91A25039A4AB}" presName="hierChild4" presStyleCnt="0"/>
      <dgm:spPr/>
    </dgm:pt>
  </dgm:ptLst>
  <dgm:cxnLst>
    <dgm:cxn modelId="{35669B00-25FB-574A-82DC-523A2E569C3B}" type="presOf" srcId="{B226C205-0391-FB42-8534-D30895875999}" destId="{D717BD63-A05F-8D49-992D-0B9679A8C335}" srcOrd="0" destOrd="0" presId="urn:microsoft.com/office/officeart/2005/8/layout/hierarchy1"/>
    <dgm:cxn modelId="{74EE2F01-E0A5-5744-92B8-EBECD1E57E34}" type="presOf" srcId="{E1DE671D-0A67-AE41-8444-B97A918E2A49}" destId="{E23FB221-5F5F-F241-BB21-FA6781FF437B}" srcOrd="0" destOrd="0" presId="urn:microsoft.com/office/officeart/2005/8/layout/hierarchy1"/>
    <dgm:cxn modelId="{9D5A5844-62FD-5E45-AED7-F9D64F69024F}" srcId="{3275C583-5B0D-094A-A8F8-FA5E1DFF4F16}" destId="{677DA4D0-53C7-034A-BF7B-755D8C3B6BC7}" srcOrd="1" destOrd="0" parTransId="{811A66CD-C8ED-8D4B-BD5B-11E6516E0ADD}" sibTransId="{B4979B62-AD52-D642-ADDC-688BBDBE3110}"/>
    <dgm:cxn modelId="{D8203F4F-2A73-5741-970C-58FDC69FC745}" srcId="{677DA4D0-53C7-034A-BF7B-755D8C3B6BC7}" destId="{40D4E789-5D5A-AB4E-ACC1-FDD9D2EA9FDF}" srcOrd="0" destOrd="0" parTransId="{B226C205-0391-FB42-8534-D30895875999}" sibTransId="{00C88C9D-3271-AA49-B3F7-F557B95B97C5}"/>
    <dgm:cxn modelId="{05859F56-FD06-AF42-A145-A97BD5C362D8}" srcId="{4A860E14-F8B2-5540-A561-A3E7EAFD38A6}" destId="{45BCBF84-58E4-5441-AEBC-F7A7910F9613}" srcOrd="1" destOrd="0" parTransId="{AEB1BBAF-8E33-C245-9D8B-B4010D3A7ED9}" sibTransId="{1CFEFEDE-E6FE-804E-8891-470E15711D03}"/>
    <dgm:cxn modelId="{047AE656-1E00-CB44-9477-047606C515EA}" srcId="{4A860E14-F8B2-5540-A561-A3E7EAFD38A6}" destId="{553020E5-2EBD-4B40-9D5C-30C1A160EA0F}" srcOrd="0" destOrd="0" parTransId="{EDF29F72-7034-E94D-8628-FA9E6DA1FEF2}" sibTransId="{01666F6F-21BD-E349-9D12-5561B2971205}"/>
    <dgm:cxn modelId="{16DFFF65-8923-D44C-A38C-ED0A71BCEF1F}" type="presOf" srcId="{3275C583-5B0D-094A-A8F8-FA5E1DFF4F16}" destId="{6EA62A3F-A865-F64F-A14A-7C2A7C55AF05}" srcOrd="0" destOrd="0" presId="urn:microsoft.com/office/officeart/2005/8/layout/hierarchy1"/>
    <dgm:cxn modelId="{DDE8C869-5EDA-204C-A274-83A994331781}" type="presOf" srcId="{45BCBF84-58E4-5441-AEBC-F7A7910F9613}" destId="{ECFFD94A-F822-C345-B964-570C4A809FBF}" srcOrd="0" destOrd="0" presId="urn:microsoft.com/office/officeart/2005/8/layout/hierarchy1"/>
    <dgm:cxn modelId="{BCA9C671-F744-1340-8EC7-A6DFFBD9EADE}" type="presOf" srcId="{AEB1BBAF-8E33-C245-9D8B-B4010D3A7ED9}" destId="{92E76ABE-EB9C-E247-8E15-5DB4B0D54642}" srcOrd="0" destOrd="0" presId="urn:microsoft.com/office/officeart/2005/8/layout/hierarchy1"/>
    <dgm:cxn modelId="{477E9C80-9506-B849-9EF1-8476C619C820}" type="presOf" srcId="{54EB30EF-AA74-984E-8BF0-61CBD0610713}" destId="{98CB3B7C-8421-3941-BC53-C8D5E57F8AE4}" srcOrd="0" destOrd="0" presId="urn:microsoft.com/office/officeart/2005/8/layout/hierarchy1"/>
    <dgm:cxn modelId="{58649D8D-5F2E-1F4A-A3EF-4A1234866776}" srcId="{677DA4D0-53C7-034A-BF7B-755D8C3B6BC7}" destId="{240B15F0-ADDB-D341-8130-91A25039A4AB}" srcOrd="1" destOrd="0" parTransId="{7398BF15-A598-8D4C-9509-89EBE94D53FE}" sibTransId="{E72CBF9F-C993-DA40-B543-248AE4F17B9B}"/>
    <dgm:cxn modelId="{2FDE3AAE-B1E5-3D42-9583-AED61EF7EC07}" type="presOf" srcId="{811A66CD-C8ED-8D4B-BD5B-11E6516E0ADD}" destId="{46730AF2-2F6D-2743-9002-9683CFC07941}" srcOrd="0" destOrd="0" presId="urn:microsoft.com/office/officeart/2005/8/layout/hierarchy1"/>
    <dgm:cxn modelId="{968E6DB5-C4FC-054D-AD2D-1CB290FEB494}" type="presOf" srcId="{7398BF15-A598-8D4C-9509-89EBE94D53FE}" destId="{C549ACB0-F72C-2840-A9FA-300B3AD40D55}" srcOrd="0" destOrd="0" presId="urn:microsoft.com/office/officeart/2005/8/layout/hierarchy1"/>
    <dgm:cxn modelId="{ED4FF4BE-9BBA-384D-A15A-FD034C5E5C1B}" type="presOf" srcId="{553020E5-2EBD-4B40-9D5C-30C1A160EA0F}" destId="{1B9841EF-BD57-6D47-809E-AC0DC6DC83D1}" srcOrd="0" destOrd="0" presId="urn:microsoft.com/office/officeart/2005/8/layout/hierarchy1"/>
    <dgm:cxn modelId="{258837C0-FE66-764A-812D-E78D2D9F7655}" type="presOf" srcId="{677DA4D0-53C7-034A-BF7B-755D8C3B6BC7}" destId="{67AEEE91-1F87-F247-8D0E-8691E3509A36}" srcOrd="0" destOrd="0" presId="urn:microsoft.com/office/officeart/2005/8/layout/hierarchy1"/>
    <dgm:cxn modelId="{8E55B9C4-1B25-1F47-BEDB-D3FA3BC46591}" srcId="{3275C583-5B0D-094A-A8F8-FA5E1DFF4F16}" destId="{4A860E14-F8B2-5540-A561-A3E7EAFD38A6}" srcOrd="0" destOrd="0" parTransId="{E1DE671D-0A67-AE41-8444-B97A918E2A49}" sibTransId="{FDA2CDFE-F7D8-A444-83B7-BD618A46E56D}"/>
    <dgm:cxn modelId="{67B5E7C8-9B68-8448-986B-9B7C9017CBB1}" srcId="{54EB30EF-AA74-984E-8BF0-61CBD0610713}" destId="{3275C583-5B0D-094A-A8F8-FA5E1DFF4F16}" srcOrd="0" destOrd="0" parTransId="{0F8333D2-D4AB-694E-9BC8-A58019BE2474}" sibTransId="{8F87363B-01EC-3A41-85F6-63F479C6EAF6}"/>
    <dgm:cxn modelId="{97475ED3-1A20-6646-AE42-F80ABB4926AC}" type="presOf" srcId="{240B15F0-ADDB-D341-8130-91A25039A4AB}" destId="{4FB1F407-6460-334A-AA52-B7A90D90A3C6}" srcOrd="0" destOrd="0" presId="urn:microsoft.com/office/officeart/2005/8/layout/hierarchy1"/>
    <dgm:cxn modelId="{C8FD63D8-0827-224E-8BCB-1AA6BBD847A4}" type="presOf" srcId="{40D4E789-5D5A-AB4E-ACC1-FDD9D2EA9FDF}" destId="{BCD1C696-1F4E-FA42-8F95-60F2CDF34F1D}" srcOrd="0" destOrd="0" presId="urn:microsoft.com/office/officeart/2005/8/layout/hierarchy1"/>
    <dgm:cxn modelId="{08D6E7E7-DA01-4A4E-8EDB-CB3A53C1D9D6}" type="presOf" srcId="{EDF29F72-7034-E94D-8628-FA9E6DA1FEF2}" destId="{BAFA18DD-EF13-084C-9A44-36302685F40D}" srcOrd="0" destOrd="0" presId="urn:microsoft.com/office/officeart/2005/8/layout/hierarchy1"/>
    <dgm:cxn modelId="{FC5D20FE-339B-0B4A-AE96-48AC9CDFD6AB}" type="presOf" srcId="{4A860E14-F8B2-5540-A561-A3E7EAFD38A6}" destId="{83368F9D-5F11-E74E-BBE0-D000E9575E62}" srcOrd="0" destOrd="0" presId="urn:microsoft.com/office/officeart/2005/8/layout/hierarchy1"/>
    <dgm:cxn modelId="{CCC64039-2527-9544-99DA-6BE58E618EE6}" type="presParOf" srcId="{98CB3B7C-8421-3941-BC53-C8D5E57F8AE4}" destId="{D5CEEED8-B94A-0D4B-9C1A-D66D325C0FDC}" srcOrd="0" destOrd="0" presId="urn:microsoft.com/office/officeart/2005/8/layout/hierarchy1"/>
    <dgm:cxn modelId="{722E0C32-4215-F645-9D2B-A630F25D46D3}" type="presParOf" srcId="{D5CEEED8-B94A-0D4B-9C1A-D66D325C0FDC}" destId="{88247CEA-6C20-3D44-96EE-E27EF38DAA1C}" srcOrd="0" destOrd="0" presId="urn:microsoft.com/office/officeart/2005/8/layout/hierarchy1"/>
    <dgm:cxn modelId="{53A9FED0-7820-2A4E-9FC3-3C61405A3E06}" type="presParOf" srcId="{88247CEA-6C20-3D44-96EE-E27EF38DAA1C}" destId="{85636881-93F1-5E4C-B3E0-934B4309B343}" srcOrd="0" destOrd="0" presId="urn:microsoft.com/office/officeart/2005/8/layout/hierarchy1"/>
    <dgm:cxn modelId="{01838E91-13AA-5144-9E13-A462F2FFED6D}" type="presParOf" srcId="{88247CEA-6C20-3D44-96EE-E27EF38DAA1C}" destId="{6EA62A3F-A865-F64F-A14A-7C2A7C55AF05}" srcOrd="1" destOrd="0" presId="urn:microsoft.com/office/officeart/2005/8/layout/hierarchy1"/>
    <dgm:cxn modelId="{BC42141D-01FE-AD46-B353-75ED8B1641A6}" type="presParOf" srcId="{D5CEEED8-B94A-0D4B-9C1A-D66D325C0FDC}" destId="{AE4E39D3-6FE5-5E47-AA4A-553928256EE8}" srcOrd="1" destOrd="0" presId="urn:microsoft.com/office/officeart/2005/8/layout/hierarchy1"/>
    <dgm:cxn modelId="{BE864E76-124D-9045-90E5-949B3AA850AC}" type="presParOf" srcId="{AE4E39D3-6FE5-5E47-AA4A-553928256EE8}" destId="{E23FB221-5F5F-F241-BB21-FA6781FF437B}" srcOrd="0" destOrd="0" presId="urn:microsoft.com/office/officeart/2005/8/layout/hierarchy1"/>
    <dgm:cxn modelId="{07B75825-7458-3E4F-BF5D-834C3CC6381E}" type="presParOf" srcId="{AE4E39D3-6FE5-5E47-AA4A-553928256EE8}" destId="{D7B24896-A4D2-EC45-812A-18A4D0109190}" srcOrd="1" destOrd="0" presId="urn:microsoft.com/office/officeart/2005/8/layout/hierarchy1"/>
    <dgm:cxn modelId="{D7CC9837-4518-574E-9FA7-F6AEBAF2EDA3}" type="presParOf" srcId="{D7B24896-A4D2-EC45-812A-18A4D0109190}" destId="{76FD7E56-8602-D448-B6D6-9EDF6D51F7C9}" srcOrd="0" destOrd="0" presId="urn:microsoft.com/office/officeart/2005/8/layout/hierarchy1"/>
    <dgm:cxn modelId="{258FE670-87F9-D54D-8E69-8D160D8119A4}" type="presParOf" srcId="{76FD7E56-8602-D448-B6D6-9EDF6D51F7C9}" destId="{D4DD3170-0580-B845-B646-8A59BF4AD86E}" srcOrd="0" destOrd="0" presId="urn:microsoft.com/office/officeart/2005/8/layout/hierarchy1"/>
    <dgm:cxn modelId="{2A988BA5-1587-5844-8BB3-A32C1133D943}" type="presParOf" srcId="{76FD7E56-8602-D448-B6D6-9EDF6D51F7C9}" destId="{83368F9D-5F11-E74E-BBE0-D000E9575E62}" srcOrd="1" destOrd="0" presId="urn:microsoft.com/office/officeart/2005/8/layout/hierarchy1"/>
    <dgm:cxn modelId="{4F5707F1-0378-5842-9DE0-84B2C855F94C}" type="presParOf" srcId="{D7B24896-A4D2-EC45-812A-18A4D0109190}" destId="{3DEEA9A3-954D-7145-870A-282F0B7B22EA}" srcOrd="1" destOrd="0" presId="urn:microsoft.com/office/officeart/2005/8/layout/hierarchy1"/>
    <dgm:cxn modelId="{117914DA-F29F-6043-82E2-C7490A7AF2A4}" type="presParOf" srcId="{3DEEA9A3-954D-7145-870A-282F0B7B22EA}" destId="{BAFA18DD-EF13-084C-9A44-36302685F40D}" srcOrd="0" destOrd="0" presId="urn:microsoft.com/office/officeart/2005/8/layout/hierarchy1"/>
    <dgm:cxn modelId="{202C929A-FB50-4842-A401-8DCE8EAD7A08}" type="presParOf" srcId="{3DEEA9A3-954D-7145-870A-282F0B7B22EA}" destId="{45CD6331-0DB0-1E44-8A0E-D50C7147B059}" srcOrd="1" destOrd="0" presId="urn:microsoft.com/office/officeart/2005/8/layout/hierarchy1"/>
    <dgm:cxn modelId="{31C549B4-489A-0A40-8150-FC16092BCF2E}" type="presParOf" srcId="{45CD6331-0DB0-1E44-8A0E-D50C7147B059}" destId="{1F3ADC00-D939-9945-8CE4-A82B23A4096F}" srcOrd="0" destOrd="0" presId="urn:microsoft.com/office/officeart/2005/8/layout/hierarchy1"/>
    <dgm:cxn modelId="{B015DBE4-A34B-9349-95C8-5429BA04F0BE}" type="presParOf" srcId="{1F3ADC00-D939-9945-8CE4-A82B23A4096F}" destId="{B6E9CB21-D24F-0342-9084-857684DE6F7D}" srcOrd="0" destOrd="0" presId="urn:microsoft.com/office/officeart/2005/8/layout/hierarchy1"/>
    <dgm:cxn modelId="{0F01D2F0-696F-B049-A84D-9752CC03D1E7}" type="presParOf" srcId="{1F3ADC00-D939-9945-8CE4-A82B23A4096F}" destId="{1B9841EF-BD57-6D47-809E-AC0DC6DC83D1}" srcOrd="1" destOrd="0" presId="urn:microsoft.com/office/officeart/2005/8/layout/hierarchy1"/>
    <dgm:cxn modelId="{45C70D35-E030-B644-8949-1A7202310C88}" type="presParOf" srcId="{45CD6331-0DB0-1E44-8A0E-D50C7147B059}" destId="{0C97BEAC-F72E-F446-A5B4-9BD5DD29F7F8}" srcOrd="1" destOrd="0" presId="urn:microsoft.com/office/officeart/2005/8/layout/hierarchy1"/>
    <dgm:cxn modelId="{C0CD43DE-EBC3-4043-981D-22C413BED03B}" type="presParOf" srcId="{3DEEA9A3-954D-7145-870A-282F0B7B22EA}" destId="{92E76ABE-EB9C-E247-8E15-5DB4B0D54642}" srcOrd="2" destOrd="0" presId="urn:microsoft.com/office/officeart/2005/8/layout/hierarchy1"/>
    <dgm:cxn modelId="{67AFDA1C-C4FF-D34F-9156-603916B8F395}" type="presParOf" srcId="{3DEEA9A3-954D-7145-870A-282F0B7B22EA}" destId="{2F2AEA77-2127-F948-9267-B5E7EA0EB1BE}" srcOrd="3" destOrd="0" presId="urn:microsoft.com/office/officeart/2005/8/layout/hierarchy1"/>
    <dgm:cxn modelId="{093DC839-07C6-AB49-AEEB-C1546A10C322}" type="presParOf" srcId="{2F2AEA77-2127-F948-9267-B5E7EA0EB1BE}" destId="{49E7BF5D-2E90-494E-8B85-FD0B981F0567}" srcOrd="0" destOrd="0" presId="urn:microsoft.com/office/officeart/2005/8/layout/hierarchy1"/>
    <dgm:cxn modelId="{CB8D75D7-36BE-5F41-A885-149E1C39A4E6}" type="presParOf" srcId="{49E7BF5D-2E90-494E-8B85-FD0B981F0567}" destId="{B5B6AFBC-A8E2-9746-90DF-F19277D33B28}" srcOrd="0" destOrd="0" presId="urn:microsoft.com/office/officeart/2005/8/layout/hierarchy1"/>
    <dgm:cxn modelId="{C8B361F5-5A16-A64B-A7E3-3221F5DB7404}" type="presParOf" srcId="{49E7BF5D-2E90-494E-8B85-FD0B981F0567}" destId="{ECFFD94A-F822-C345-B964-570C4A809FBF}" srcOrd="1" destOrd="0" presId="urn:microsoft.com/office/officeart/2005/8/layout/hierarchy1"/>
    <dgm:cxn modelId="{D3CA6207-E704-6342-B4C1-77F50AE69882}" type="presParOf" srcId="{2F2AEA77-2127-F948-9267-B5E7EA0EB1BE}" destId="{1489582C-0FF5-3E4C-9A15-D0D5129FE018}" srcOrd="1" destOrd="0" presId="urn:microsoft.com/office/officeart/2005/8/layout/hierarchy1"/>
    <dgm:cxn modelId="{95EE47FC-701A-0743-95D9-60425A76078C}" type="presParOf" srcId="{AE4E39D3-6FE5-5E47-AA4A-553928256EE8}" destId="{46730AF2-2F6D-2743-9002-9683CFC07941}" srcOrd="2" destOrd="0" presId="urn:microsoft.com/office/officeart/2005/8/layout/hierarchy1"/>
    <dgm:cxn modelId="{76595C0F-1EE7-7F4D-B6C2-5A2F9523450C}" type="presParOf" srcId="{AE4E39D3-6FE5-5E47-AA4A-553928256EE8}" destId="{A946C19F-E46C-2A4F-A52A-4FD5E87B04C1}" srcOrd="3" destOrd="0" presId="urn:microsoft.com/office/officeart/2005/8/layout/hierarchy1"/>
    <dgm:cxn modelId="{8E41833D-B3D0-814A-884F-6FC125BFEF07}" type="presParOf" srcId="{A946C19F-E46C-2A4F-A52A-4FD5E87B04C1}" destId="{6A9C56E4-D58B-6247-B0BC-283222E74542}" srcOrd="0" destOrd="0" presId="urn:microsoft.com/office/officeart/2005/8/layout/hierarchy1"/>
    <dgm:cxn modelId="{141F5F69-C2AF-914B-B199-2737D8CD37B8}" type="presParOf" srcId="{6A9C56E4-D58B-6247-B0BC-283222E74542}" destId="{813F87F5-1CE1-DA49-A56F-09FDE5FD55A5}" srcOrd="0" destOrd="0" presId="urn:microsoft.com/office/officeart/2005/8/layout/hierarchy1"/>
    <dgm:cxn modelId="{75212AB0-3CDD-C647-B1E1-40F7D725A93A}" type="presParOf" srcId="{6A9C56E4-D58B-6247-B0BC-283222E74542}" destId="{67AEEE91-1F87-F247-8D0E-8691E3509A36}" srcOrd="1" destOrd="0" presId="urn:microsoft.com/office/officeart/2005/8/layout/hierarchy1"/>
    <dgm:cxn modelId="{B2285B2B-B404-5E4E-80DF-03DEF34A8E2F}" type="presParOf" srcId="{A946C19F-E46C-2A4F-A52A-4FD5E87B04C1}" destId="{C5191727-6D9E-A742-9D9F-725A20596977}" srcOrd="1" destOrd="0" presId="urn:microsoft.com/office/officeart/2005/8/layout/hierarchy1"/>
    <dgm:cxn modelId="{5A507AB4-81C3-1E45-983B-DACFFC88C252}" type="presParOf" srcId="{C5191727-6D9E-A742-9D9F-725A20596977}" destId="{D717BD63-A05F-8D49-992D-0B9679A8C335}" srcOrd="0" destOrd="0" presId="urn:microsoft.com/office/officeart/2005/8/layout/hierarchy1"/>
    <dgm:cxn modelId="{30688588-CE09-534A-9462-3447FFD11C4C}" type="presParOf" srcId="{C5191727-6D9E-A742-9D9F-725A20596977}" destId="{170B8DB7-0F6D-B24E-A8D8-F118ABC772CE}" srcOrd="1" destOrd="0" presId="urn:microsoft.com/office/officeart/2005/8/layout/hierarchy1"/>
    <dgm:cxn modelId="{4F895A6C-9DD9-2E49-8AEC-7ABE9498DC7B}" type="presParOf" srcId="{170B8DB7-0F6D-B24E-A8D8-F118ABC772CE}" destId="{5B2D072A-2FB5-AB4D-8C5B-FB90517D50DB}" srcOrd="0" destOrd="0" presId="urn:microsoft.com/office/officeart/2005/8/layout/hierarchy1"/>
    <dgm:cxn modelId="{59887E65-61E2-874C-8224-3197F16822FE}" type="presParOf" srcId="{5B2D072A-2FB5-AB4D-8C5B-FB90517D50DB}" destId="{772E0E8E-9008-594C-BD64-3B081C1F115D}" srcOrd="0" destOrd="0" presId="urn:microsoft.com/office/officeart/2005/8/layout/hierarchy1"/>
    <dgm:cxn modelId="{4D3A93F3-F70E-BE4C-ADF9-2310DAEA274F}" type="presParOf" srcId="{5B2D072A-2FB5-AB4D-8C5B-FB90517D50DB}" destId="{BCD1C696-1F4E-FA42-8F95-60F2CDF34F1D}" srcOrd="1" destOrd="0" presId="urn:microsoft.com/office/officeart/2005/8/layout/hierarchy1"/>
    <dgm:cxn modelId="{C2A87843-D496-0F4F-A3E1-57B99339BDD5}" type="presParOf" srcId="{170B8DB7-0F6D-B24E-A8D8-F118ABC772CE}" destId="{13C8010E-5289-0F4E-ABB2-8A63A347ED9E}" srcOrd="1" destOrd="0" presId="urn:microsoft.com/office/officeart/2005/8/layout/hierarchy1"/>
    <dgm:cxn modelId="{203B7B46-06E3-094E-9121-4BFD6F1A5C5B}" type="presParOf" srcId="{C5191727-6D9E-A742-9D9F-725A20596977}" destId="{C549ACB0-F72C-2840-A9FA-300B3AD40D55}" srcOrd="2" destOrd="0" presId="urn:microsoft.com/office/officeart/2005/8/layout/hierarchy1"/>
    <dgm:cxn modelId="{8D30EF2B-D3DF-7F4E-A19E-F86D3D92DA6C}" type="presParOf" srcId="{C5191727-6D9E-A742-9D9F-725A20596977}" destId="{55ACD88B-E3FC-1148-9784-2C768A8E70BD}" srcOrd="3" destOrd="0" presId="urn:microsoft.com/office/officeart/2005/8/layout/hierarchy1"/>
    <dgm:cxn modelId="{BFD1034C-94B9-5846-9ABF-243BF1777AE9}" type="presParOf" srcId="{55ACD88B-E3FC-1148-9784-2C768A8E70BD}" destId="{F687F5C6-4D8B-0D4E-A0F3-2ECFC7124206}" srcOrd="0" destOrd="0" presId="urn:microsoft.com/office/officeart/2005/8/layout/hierarchy1"/>
    <dgm:cxn modelId="{E97CB023-619A-F54E-8AAE-48AA1B735066}" type="presParOf" srcId="{F687F5C6-4D8B-0D4E-A0F3-2ECFC7124206}" destId="{B88C53FD-F190-7349-933A-ACAC35366DCE}" srcOrd="0" destOrd="0" presId="urn:microsoft.com/office/officeart/2005/8/layout/hierarchy1"/>
    <dgm:cxn modelId="{FBD4DB84-7C53-C14A-8299-FF940C47B313}" type="presParOf" srcId="{F687F5C6-4D8B-0D4E-A0F3-2ECFC7124206}" destId="{4FB1F407-6460-334A-AA52-B7A90D90A3C6}" srcOrd="1" destOrd="0" presId="urn:microsoft.com/office/officeart/2005/8/layout/hierarchy1"/>
    <dgm:cxn modelId="{CC33E476-0C42-F346-A753-6F0D53021B9D}" type="presParOf" srcId="{55ACD88B-E3FC-1148-9784-2C768A8E70BD}" destId="{5076101A-09BC-7448-BDD6-27B4BD0890D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EB30EF-AA74-984E-8BF0-61CBD0610713}"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3275C583-5B0D-094A-A8F8-FA5E1DFF4F16}">
      <dgm:prSet phldrT="[Text]"/>
      <dgm:spPr/>
      <dgm:t>
        <a:bodyPr/>
        <a:lstStyle/>
        <a:p>
          <a:r>
            <a:rPr lang="en-US" dirty="0"/>
            <a:t>RACISM</a:t>
          </a:r>
        </a:p>
      </dgm:t>
    </dgm:pt>
    <dgm:pt modelId="{0F8333D2-D4AB-694E-9BC8-A58019BE2474}" type="parTrans" cxnId="{67B5E7C8-9B68-8448-986B-9B7C9017CBB1}">
      <dgm:prSet/>
      <dgm:spPr/>
      <dgm:t>
        <a:bodyPr/>
        <a:lstStyle/>
        <a:p>
          <a:endParaRPr lang="en-US"/>
        </a:p>
      </dgm:t>
    </dgm:pt>
    <dgm:pt modelId="{8F87363B-01EC-3A41-85F6-63F479C6EAF6}" type="sibTrans" cxnId="{67B5E7C8-9B68-8448-986B-9B7C9017CBB1}">
      <dgm:prSet/>
      <dgm:spPr/>
      <dgm:t>
        <a:bodyPr/>
        <a:lstStyle/>
        <a:p>
          <a:endParaRPr lang="en-US"/>
        </a:p>
      </dgm:t>
    </dgm:pt>
    <dgm:pt modelId="{4A860E14-F8B2-5540-A561-A3E7EAFD38A6}">
      <dgm:prSet phldrT="[Text]"/>
      <dgm:spPr/>
      <dgm:t>
        <a:bodyPr/>
        <a:lstStyle/>
        <a:p>
          <a:r>
            <a:rPr lang="en-US" dirty="0"/>
            <a:t>Individual-Level</a:t>
          </a:r>
        </a:p>
      </dgm:t>
    </dgm:pt>
    <dgm:pt modelId="{E1DE671D-0A67-AE41-8444-B97A918E2A49}" type="parTrans" cxnId="{8E55B9C4-1B25-1F47-BEDB-D3FA3BC46591}">
      <dgm:prSet/>
      <dgm:spPr/>
      <dgm:t>
        <a:bodyPr/>
        <a:lstStyle/>
        <a:p>
          <a:endParaRPr lang="en-US"/>
        </a:p>
      </dgm:t>
    </dgm:pt>
    <dgm:pt modelId="{FDA2CDFE-F7D8-A444-83B7-BD618A46E56D}" type="sibTrans" cxnId="{8E55B9C4-1B25-1F47-BEDB-D3FA3BC46591}">
      <dgm:prSet/>
      <dgm:spPr/>
      <dgm:t>
        <a:bodyPr/>
        <a:lstStyle/>
        <a:p>
          <a:endParaRPr lang="en-US"/>
        </a:p>
      </dgm:t>
    </dgm:pt>
    <dgm:pt modelId="{553020E5-2EBD-4B40-9D5C-30C1A160EA0F}">
      <dgm:prSet phldrT="[Text]"/>
      <dgm:spPr/>
      <dgm:t>
        <a:bodyPr/>
        <a:lstStyle/>
        <a:p>
          <a:r>
            <a:rPr lang="en-US" dirty="0"/>
            <a:t>Internalized</a:t>
          </a:r>
        </a:p>
      </dgm:t>
    </dgm:pt>
    <dgm:pt modelId="{EDF29F72-7034-E94D-8628-FA9E6DA1FEF2}" type="parTrans" cxnId="{047AE656-1E00-CB44-9477-047606C515EA}">
      <dgm:prSet/>
      <dgm:spPr/>
      <dgm:t>
        <a:bodyPr/>
        <a:lstStyle/>
        <a:p>
          <a:endParaRPr lang="en-US"/>
        </a:p>
      </dgm:t>
    </dgm:pt>
    <dgm:pt modelId="{01666F6F-21BD-E349-9D12-5561B2971205}" type="sibTrans" cxnId="{047AE656-1E00-CB44-9477-047606C515EA}">
      <dgm:prSet/>
      <dgm:spPr/>
      <dgm:t>
        <a:bodyPr/>
        <a:lstStyle/>
        <a:p>
          <a:endParaRPr lang="en-US"/>
        </a:p>
      </dgm:t>
    </dgm:pt>
    <dgm:pt modelId="{45BCBF84-58E4-5441-AEBC-F7A7910F9613}">
      <dgm:prSet phldrT="[Text]"/>
      <dgm:spPr/>
      <dgm:t>
        <a:bodyPr/>
        <a:lstStyle/>
        <a:p>
          <a:r>
            <a:rPr lang="en-US" dirty="0"/>
            <a:t>Interpersonal</a:t>
          </a:r>
        </a:p>
      </dgm:t>
    </dgm:pt>
    <dgm:pt modelId="{AEB1BBAF-8E33-C245-9D8B-B4010D3A7ED9}" type="parTrans" cxnId="{05859F56-FD06-AF42-A145-A97BD5C362D8}">
      <dgm:prSet/>
      <dgm:spPr/>
      <dgm:t>
        <a:bodyPr/>
        <a:lstStyle/>
        <a:p>
          <a:endParaRPr lang="en-US"/>
        </a:p>
      </dgm:t>
    </dgm:pt>
    <dgm:pt modelId="{1CFEFEDE-E6FE-804E-8891-470E15711D03}" type="sibTrans" cxnId="{05859F56-FD06-AF42-A145-A97BD5C362D8}">
      <dgm:prSet/>
      <dgm:spPr/>
      <dgm:t>
        <a:bodyPr/>
        <a:lstStyle/>
        <a:p>
          <a:endParaRPr lang="en-US"/>
        </a:p>
      </dgm:t>
    </dgm:pt>
    <dgm:pt modelId="{677DA4D0-53C7-034A-BF7B-755D8C3B6BC7}">
      <dgm:prSet phldrT="[Text]"/>
      <dgm:spPr/>
      <dgm:t>
        <a:bodyPr/>
        <a:lstStyle/>
        <a:p>
          <a:r>
            <a:rPr lang="en-US" dirty="0"/>
            <a:t>Systemic-Level</a:t>
          </a:r>
        </a:p>
      </dgm:t>
    </dgm:pt>
    <dgm:pt modelId="{811A66CD-C8ED-8D4B-BD5B-11E6516E0ADD}" type="parTrans" cxnId="{9D5A5844-62FD-5E45-AED7-F9D64F69024F}">
      <dgm:prSet/>
      <dgm:spPr/>
      <dgm:t>
        <a:bodyPr/>
        <a:lstStyle/>
        <a:p>
          <a:endParaRPr lang="en-US"/>
        </a:p>
      </dgm:t>
    </dgm:pt>
    <dgm:pt modelId="{B4979B62-AD52-D642-ADDC-688BBDBE3110}" type="sibTrans" cxnId="{9D5A5844-62FD-5E45-AED7-F9D64F69024F}">
      <dgm:prSet/>
      <dgm:spPr/>
      <dgm:t>
        <a:bodyPr/>
        <a:lstStyle/>
        <a:p>
          <a:endParaRPr lang="en-US"/>
        </a:p>
      </dgm:t>
    </dgm:pt>
    <dgm:pt modelId="{40D4E789-5D5A-AB4E-ACC1-FDD9D2EA9FDF}">
      <dgm:prSet phldrT="[Text]"/>
      <dgm:spPr/>
      <dgm:t>
        <a:bodyPr/>
        <a:lstStyle/>
        <a:p>
          <a:r>
            <a:rPr lang="en-US" dirty="0"/>
            <a:t>Institutional</a:t>
          </a:r>
        </a:p>
      </dgm:t>
    </dgm:pt>
    <dgm:pt modelId="{B226C205-0391-FB42-8534-D30895875999}" type="parTrans" cxnId="{D8203F4F-2A73-5741-970C-58FDC69FC745}">
      <dgm:prSet/>
      <dgm:spPr/>
      <dgm:t>
        <a:bodyPr/>
        <a:lstStyle/>
        <a:p>
          <a:endParaRPr lang="en-US"/>
        </a:p>
      </dgm:t>
    </dgm:pt>
    <dgm:pt modelId="{00C88C9D-3271-AA49-B3F7-F557B95B97C5}" type="sibTrans" cxnId="{D8203F4F-2A73-5741-970C-58FDC69FC745}">
      <dgm:prSet/>
      <dgm:spPr/>
      <dgm:t>
        <a:bodyPr/>
        <a:lstStyle/>
        <a:p>
          <a:endParaRPr lang="en-US"/>
        </a:p>
      </dgm:t>
    </dgm:pt>
    <dgm:pt modelId="{240B15F0-ADDB-D341-8130-91A25039A4AB}">
      <dgm:prSet phldrT="[Text]"/>
      <dgm:spPr/>
      <dgm:t>
        <a:bodyPr/>
        <a:lstStyle/>
        <a:p>
          <a:r>
            <a:rPr lang="en-US" dirty="0"/>
            <a:t>Structural</a:t>
          </a:r>
        </a:p>
      </dgm:t>
    </dgm:pt>
    <dgm:pt modelId="{7398BF15-A598-8D4C-9509-89EBE94D53FE}" type="parTrans" cxnId="{58649D8D-5F2E-1F4A-A3EF-4A1234866776}">
      <dgm:prSet/>
      <dgm:spPr/>
    </dgm:pt>
    <dgm:pt modelId="{E72CBF9F-C993-DA40-B543-248AE4F17B9B}" type="sibTrans" cxnId="{58649D8D-5F2E-1F4A-A3EF-4A1234866776}">
      <dgm:prSet/>
      <dgm:spPr/>
    </dgm:pt>
    <dgm:pt modelId="{98CB3B7C-8421-3941-BC53-C8D5E57F8AE4}" type="pres">
      <dgm:prSet presAssocID="{54EB30EF-AA74-984E-8BF0-61CBD0610713}" presName="hierChild1" presStyleCnt="0">
        <dgm:presLayoutVars>
          <dgm:chPref val="1"/>
          <dgm:dir/>
          <dgm:animOne val="branch"/>
          <dgm:animLvl val="lvl"/>
          <dgm:resizeHandles/>
        </dgm:presLayoutVars>
      </dgm:prSet>
      <dgm:spPr/>
    </dgm:pt>
    <dgm:pt modelId="{D5CEEED8-B94A-0D4B-9C1A-D66D325C0FDC}" type="pres">
      <dgm:prSet presAssocID="{3275C583-5B0D-094A-A8F8-FA5E1DFF4F16}" presName="hierRoot1" presStyleCnt="0"/>
      <dgm:spPr/>
    </dgm:pt>
    <dgm:pt modelId="{88247CEA-6C20-3D44-96EE-E27EF38DAA1C}" type="pres">
      <dgm:prSet presAssocID="{3275C583-5B0D-094A-A8F8-FA5E1DFF4F16}" presName="composite" presStyleCnt="0"/>
      <dgm:spPr/>
    </dgm:pt>
    <dgm:pt modelId="{85636881-93F1-5E4C-B3E0-934B4309B343}" type="pres">
      <dgm:prSet presAssocID="{3275C583-5B0D-094A-A8F8-FA5E1DFF4F16}" presName="background" presStyleLbl="node0" presStyleIdx="0" presStyleCnt="1"/>
      <dgm:spPr/>
    </dgm:pt>
    <dgm:pt modelId="{6EA62A3F-A865-F64F-A14A-7C2A7C55AF05}" type="pres">
      <dgm:prSet presAssocID="{3275C583-5B0D-094A-A8F8-FA5E1DFF4F16}" presName="text" presStyleLbl="fgAcc0" presStyleIdx="0" presStyleCnt="1">
        <dgm:presLayoutVars>
          <dgm:chPref val="3"/>
        </dgm:presLayoutVars>
      </dgm:prSet>
      <dgm:spPr/>
    </dgm:pt>
    <dgm:pt modelId="{AE4E39D3-6FE5-5E47-AA4A-553928256EE8}" type="pres">
      <dgm:prSet presAssocID="{3275C583-5B0D-094A-A8F8-FA5E1DFF4F16}" presName="hierChild2" presStyleCnt="0"/>
      <dgm:spPr/>
    </dgm:pt>
    <dgm:pt modelId="{E23FB221-5F5F-F241-BB21-FA6781FF437B}" type="pres">
      <dgm:prSet presAssocID="{E1DE671D-0A67-AE41-8444-B97A918E2A49}" presName="Name10" presStyleLbl="parChTrans1D2" presStyleIdx="0" presStyleCnt="2"/>
      <dgm:spPr/>
    </dgm:pt>
    <dgm:pt modelId="{D7B24896-A4D2-EC45-812A-18A4D0109190}" type="pres">
      <dgm:prSet presAssocID="{4A860E14-F8B2-5540-A561-A3E7EAFD38A6}" presName="hierRoot2" presStyleCnt="0"/>
      <dgm:spPr/>
    </dgm:pt>
    <dgm:pt modelId="{76FD7E56-8602-D448-B6D6-9EDF6D51F7C9}" type="pres">
      <dgm:prSet presAssocID="{4A860E14-F8B2-5540-A561-A3E7EAFD38A6}" presName="composite2" presStyleCnt="0"/>
      <dgm:spPr/>
    </dgm:pt>
    <dgm:pt modelId="{D4DD3170-0580-B845-B646-8A59BF4AD86E}" type="pres">
      <dgm:prSet presAssocID="{4A860E14-F8B2-5540-A561-A3E7EAFD38A6}" presName="background2" presStyleLbl="node2" presStyleIdx="0" presStyleCnt="2"/>
      <dgm:spPr/>
    </dgm:pt>
    <dgm:pt modelId="{83368F9D-5F11-E74E-BBE0-D000E9575E62}" type="pres">
      <dgm:prSet presAssocID="{4A860E14-F8B2-5540-A561-A3E7EAFD38A6}" presName="text2" presStyleLbl="fgAcc2" presStyleIdx="0" presStyleCnt="2">
        <dgm:presLayoutVars>
          <dgm:chPref val="3"/>
        </dgm:presLayoutVars>
      </dgm:prSet>
      <dgm:spPr/>
    </dgm:pt>
    <dgm:pt modelId="{3DEEA9A3-954D-7145-870A-282F0B7B22EA}" type="pres">
      <dgm:prSet presAssocID="{4A860E14-F8B2-5540-A561-A3E7EAFD38A6}" presName="hierChild3" presStyleCnt="0"/>
      <dgm:spPr/>
    </dgm:pt>
    <dgm:pt modelId="{BAFA18DD-EF13-084C-9A44-36302685F40D}" type="pres">
      <dgm:prSet presAssocID="{EDF29F72-7034-E94D-8628-FA9E6DA1FEF2}" presName="Name17" presStyleLbl="parChTrans1D3" presStyleIdx="0" presStyleCnt="4"/>
      <dgm:spPr/>
    </dgm:pt>
    <dgm:pt modelId="{45CD6331-0DB0-1E44-8A0E-D50C7147B059}" type="pres">
      <dgm:prSet presAssocID="{553020E5-2EBD-4B40-9D5C-30C1A160EA0F}" presName="hierRoot3" presStyleCnt="0"/>
      <dgm:spPr/>
    </dgm:pt>
    <dgm:pt modelId="{1F3ADC00-D939-9945-8CE4-A82B23A4096F}" type="pres">
      <dgm:prSet presAssocID="{553020E5-2EBD-4B40-9D5C-30C1A160EA0F}" presName="composite3" presStyleCnt="0"/>
      <dgm:spPr/>
    </dgm:pt>
    <dgm:pt modelId="{B6E9CB21-D24F-0342-9084-857684DE6F7D}" type="pres">
      <dgm:prSet presAssocID="{553020E5-2EBD-4B40-9D5C-30C1A160EA0F}" presName="background3" presStyleLbl="node3" presStyleIdx="0" presStyleCnt="4"/>
      <dgm:spPr/>
    </dgm:pt>
    <dgm:pt modelId="{1B9841EF-BD57-6D47-809E-AC0DC6DC83D1}" type="pres">
      <dgm:prSet presAssocID="{553020E5-2EBD-4B40-9D5C-30C1A160EA0F}" presName="text3" presStyleLbl="fgAcc3" presStyleIdx="0" presStyleCnt="4">
        <dgm:presLayoutVars>
          <dgm:chPref val="3"/>
        </dgm:presLayoutVars>
      </dgm:prSet>
      <dgm:spPr/>
    </dgm:pt>
    <dgm:pt modelId="{0C97BEAC-F72E-F446-A5B4-9BD5DD29F7F8}" type="pres">
      <dgm:prSet presAssocID="{553020E5-2EBD-4B40-9D5C-30C1A160EA0F}" presName="hierChild4" presStyleCnt="0"/>
      <dgm:spPr/>
    </dgm:pt>
    <dgm:pt modelId="{92E76ABE-EB9C-E247-8E15-5DB4B0D54642}" type="pres">
      <dgm:prSet presAssocID="{AEB1BBAF-8E33-C245-9D8B-B4010D3A7ED9}" presName="Name17" presStyleLbl="parChTrans1D3" presStyleIdx="1" presStyleCnt="4"/>
      <dgm:spPr/>
    </dgm:pt>
    <dgm:pt modelId="{2F2AEA77-2127-F948-9267-B5E7EA0EB1BE}" type="pres">
      <dgm:prSet presAssocID="{45BCBF84-58E4-5441-AEBC-F7A7910F9613}" presName="hierRoot3" presStyleCnt="0"/>
      <dgm:spPr/>
    </dgm:pt>
    <dgm:pt modelId="{49E7BF5D-2E90-494E-8B85-FD0B981F0567}" type="pres">
      <dgm:prSet presAssocID="{45BCBF84-58E4-5441-AEBC-F7A7910F9613}" presName="composite3" presStyleCnt="0"/>
      <dgm:spPr/>
    </dgm:pt>
    <dgm:pt modelId="{B5B6AFBC-A8E2-9746-90DF-F19277D33B28}" type="pres">
      <dgm:prSet presAssocID="{45BCBF84-58E4-5441-AEBC-F7A7910F9613}" presName="background3" presStyleLbl="node3" presStyleIdx="1" presStyleCnt="4"/>
      <dgm:spPr/>
    </dgm:pt>
    <dgm:pt modelId="{ECFFD94A-F822-C345-B964-570C4A809FBF}" type="pres">
      <dgm:prSet presAssocID="{45BCBF84-58E4-5441-AEBC-F7A7910F9613}" presName="text3" presStyleLbl="fgAcc3" presStyleIdx="1" presStyleCnt="4">
        <dgm:presLayoutVars>
          <dgm:chPref val="3"/>
        </dgm:presLayoutVars>
      </dgm:prSet>
      <dgm:spPr/>
    </dgm:pt>
    <dgm:pt modelId="{1489582C-0FF5-3E4C-9A15-D0D5129FE018}" type="pres">
      <dgm:prSet presAssocID="{45BCBF84-58E4-5441-AEBC-F7A7910F9613}" presName="hierChild4" presStyleCnt="0"/>
      <dgm:spPr/>
    </dgm:pt>
    <dgm:pt modelId="{46730AF2-2F6D-2743-9002-9683CFC07941}" type="pres">
      <dgm:prSet presAssocID="{811A66CD-C8ED-8D4B-BD5B-11E6516E0ADD}" presName="Name10" presStyleLbl="parChTrans1D2" presStyleIdx="1" presStyleCnt="2"/>
      <dgm:spPr/>
    </dgm:pt>
    <dgm:pt modelId="{A946C19F-E46C-2A4F-A52A-4FD5E87B04C1}" type="pres">
      <dgm:prSet presAssocID="{677DA4D0-53C7-034A-BF7B-755D8C3B6BC7}" presName="hierRoot2" presStyleCnt="0"/>
      <dgm:spPr/>
    </dgm:pt>
    <dgm:pt modelId="{6A9C56E4-D58B-6247-B0BC-283222E74542}" type="pres">
      <dgm:prSet presAssocID="{677DA4D0-53C7-034A-BF7B-755D8C3B6BC7}" presName="composite2" presStyleCnt="0"/>
      <dgm:spPr/>
    </dgm:pt>
    <dgm:pt modelId="{813F87F5-1CE1-DA49-A56F-09FDE5FD55A5}" type="pres">
      <dgm:prSet presAssocID="{677DA4D0-53C7-034A-BF7B-755D8C3B6BC7}" presName="background2" presStyleLbl="node2" presStyleIdx="1" presStyleCnt="2"/>
      <dgm:spPr/>
    </dgm:pt>
    <dgm:pt modelId="{67AEEE91-1F87-F247-8D0E-8691E3509A36}" type="pres">
      <dgm:prSet presAssocID="{677DA4D0-53C7-034A-BF7B-755D8C3B6BC7}" presName="text2" presStyleLbl="fgAcc2" presStyleIdx="1" presStyleCnt="2">
        <dgm:presLayoutVars>
          <dgm:chPref val="3"/>
        </dgm:presLayoutVars>
      </dgm:prSet>
      <dgm:spPr/>
    </dgm:pt>
    <dgm:pt modelId="{C5191727-6D9E-A742-9D9F-725A20596977}" type="pres">
      <dgm:prSet presAssocID="{677DA4D0-53C7-034A-BF7B-755D8C3B6BC7}" presName="hierChild3" presStyleCnt="0"/>
      <dgm:spPr/>
    </dgm:pt>
    <dgm:pt modelId="{D717BD63-A05F-8D49-992D-0B9679A8C335}" type="pres">
      <dgm:prSet presAssocID="{B226C205-0391-FB42-8534-D30895875999}" presName="Name17" presStyleLbl="parChTrans1D3" presStyleIdx="2" presStyleCnt="4"/>
      <dgm:spPr/>
    </dgm:pt>
    <dgm:pt modelId="{170B8DB7-0F6D-B24E-A8D8-F118ABC772CE}" type="pres">
      <dgm:prSet presAssocID="{40D4E789-5D5A-AB4E-ACC1-FDD9D2EA9FDF}" presName="hierRoot3" presStyleCnt="0"/>
      <dgm:spPr/>
    </dgm:pt>
    <dgm:pt modelId="{5B2D072A-2FB5-AB4D-8C5B-FB90517D50DB}" type="pres">
      <dgm:prSet presAssocID="{40D4E789-5D5A-AB4E-ACC1-FDD9D2EA9FDF}" presName="composite3" presStyleCnt="0"/>
      <dgm:spPr/>
    </dgm:pt>
    <dgm:pt modelId="{772E0E8E-9008-594C-BD64-3B081C1F115D}" type="pres">
      <dgm:prSet presAssocID="{40D4E789-5D5A-AB4E-ACC1-FDD9D2EA9FDF}" presName="background3" presStyleLbl="node3" presStyleIdx="2" presStyleCnt="4"/>
      <dgm:spPr/>
    </dgm:pt>
    <dgm:pt modelId="{BCD1C696-1F4E-FA42-8F95-60F2CDF34F1D}" type="pres">
      <dgm:prSet presAssocID="{40D4E789-5D5A-AB4E-ACC1-FDD9D2EA9FDF}" presName="text3" presStyleLbl="fgAcc3" presStyleIdx="2" presStyleCnt="4">
        <dgm:presLayoutVars>
          <dgm:chPref val="3"/>
        </dgm:presLayoutVars>
      </dgm:prSet>
      <dgm:spPr/>
    </dgm:pt>
    <dgm:pt modelId="{13C8010E-5289-0F4E-ABB2-8A63A347ED9E}" type="pres">
      <dgm:prSet presAssocID="{40D4E789-5D5A-AB4E-ACC1-FDD9D2EA9FDF}" presName="hierChild4" presStyleCnt="0"/>
      <dgm:spPr/>
    </dgm:pt>
    <dgm:pt modelId="{C549ACB0-F72C-2840-A9FA-300B3AD40D55}" type="pres">
      <dgm:prSet presAssocID="{7398BF15-A598-8D4C-9509-89EBE94D53FE}" presName="Name17" presStyleLbl="parChTrans1D3" presStyleIdx="3" presStyleCnt="4"/>
      <dgm:spPr/>
    </dgm:pt>
    <dgm:pt modelId="{55ACD88B-E3FC-1148-9784-2C768A8E70BD}" type="pres">
      <dgm:prSet presAssocID="{240B15F0-ADDB-D341-8130-91A25039A4AB}" presName="hierRoot3" presStyleCnt="0"/>
      <dgm:spPr/>
    </dgm:pt>
    <dgm:pt modelId="{F687F5C6-4D8B-0D4E-A0F3-2ECFC7124206}" type="pres">
      <dgm:prSet presAssocID="{240B15F0-ADDB-D341-8130-91A25039A4AB}" presName="composite3" presStyleCnt="0"/>
      <dgm:spPr/>
    </dgm:pt>
    <dgm:pt modelId="{B88C53FD-F190-7349-933A-ACAC35366DCE}" type="pres">
      <dgm:prSet presAssocID="{240B15F0-ADDB-D341-8130-91A25039A4AB}" presName="background3" presStyleLbl="node3" presStyleIdx="3" presStyleCnt="4"/>
      <dgm:spPr/>
    </dgm:pt>
    <dgm:pt modelId="{4FB1F407-6460-334A-AA52-B7A90D90A3C6}" type="pres">
      <dgm:prSet presAssocID="{240B15F0-ADDB-D341-8130-91A25039A4AB}" presName="text3" presStyleLbl="fgAcc3" presStyleIdx="3" presStyleCnt="4">
        <dgm:presLayoutVars>
          <dgm:chPref val="3"/>
        </dgm:presLayoutVars>
      </dgm:prSet>
      <dgm:spPr/>
    </dgm:pt>
    <dgm:pt modelId="{5076101A-09BC-7448-BDD6-27B4BD0890D5}" type="pres">
      <dgm:prSet presAssocID="{240B15F0-ADDB-D341-8130-91A25039A4AB}" presName="hierChild4" presStyleCnt="0"/>
      <dgm:spPr/>
    </dgm:pt>
  </dgm:ptLst>
  <dgm:cxnLst>
    <dgm:cxn modelId="{35669B00-25FB-574A-82DC-523A2E569C3B}" type="presOf" srcId="{B226C205-0391-FB42-8534-D30895875999}" destId="{D717BD63-A05F-8D49-992D-0B9679A8C335}" srcOrd="0" destOrd="0" presId="urn:microsoft.com/office/officeart/2005/8/layout/hierarchy1"/>
    <dgm:cxn modelId="{74EE2F01-E0A5-5744-92B8-EBECD1E57E34}" type="presOf" srcId="{E1DE671D-0A67-AE41-8444-B97A918E2A49}" destId="{E23FB221-5F5F-F241-BB21-FA6781FF437B}" srcOrd="0" destOrd="0" presId="urn:microsoft.com/office/officeart/2005/8/layout/hierarchy1"/>
    <dgm:cxn modelId="{9D5A5844-62FD-5E45-AED7-F9D64F69024F}" srcId="{3275C583-5B0D-094A-A8F8-FA5E1DFF4F16}" destId="{677DA4D0-53C7-034A-BF7B-755D8C3B6BC7}" srcOrd="1" destOrd="0" parTransId="{811A66CD-C8ED-8D4B-BD5B-11E6516E0ADD}" sibTransId="{B4979B62-AD52-D642-ADDC-688BBDBE3110}"/>
    <dgm:cxn modelId="{D8203F4F-2A73-5741-970C-58FDC69FC745}" srcId="{677DA4D0-53C7-034A-BF7B-755D8C3B6BC7}" destId="{40D4E789-5D5A-AB4E-ACC1-FDD9D2EA9FDF}" srcOrd="0" destOrd="0" parTransId="{B226C205-0391-FB42-8534-D30895875999}" sibTransId="{00C88C9D-3271-AA49-B3F7-F557B95B97C5}"/>
    <dgm:cxn modelId="{05859F56-FD06-AF42-A145-A97BD5C362D8}" srcId="{4A860E14-F8B2-5540-A561-A3E7EAFD38A6}" destId="{45BCBF84-58E4-5441-AEBC-F7A7910F9613}" srcOrd="1" destOrd="0" parTransId="{AEB1BBAF-8E33-C245-9D8B-B4010D3A7ED9}" sibTransId="{1CFEFEDE-E6FE-804E-8891-470E15711D03}"/>
    <dgm:cxn modelId="{047AE656-1E00-CB44-9477-047606C515EA}" srcId="{4A860E14-F8B2-5540-A561-A3E7EAFD38A6}" destId="{553020E5-2EBD-4B40-9D5C-30C1A160EA0F}" srcOrd="0" destOrd="0" parTransId="{EDF29F72-7034-E94D-8628-FA9E6DA1FEF2}" sibTransId="{01666F6F-21BD-E349-9D12-5561B2971205}"/>
    <dgm:cxn modelId="{16DFFF65-8923-D44C-A38C-ED0A71BCEF1F}" type="presOf" srcId="{3275C583-5B0D-094A-A8F8-FA5E1DFF4F16}" destId="{6EA62A3F-A865-F64F-A14A-7C2A7C55AF05}" srcOrd="0" destOrd="0" presId="urn:microsoft.com/office/officeart/2005/8/layout/hierarchy1"/>
    <dgm:cxn modelId="{DDE8C869-5EDA-204C-A274-83A994331781}" type="presOf" srcId="{45BCBF84-58E4-5441-AEBC-F7A7910F9613}" destId="{ECFFD94A-F822-C345-B964-570C4A809FBF}" srcOrd="0" destOrd="0" presId="urn:microsoft.com/office/officeart/2005/8/layout/hierarchy1"/>
    <dgm:cxn modelId="{BCA9C671-F744-1340-8EC7-A6DFFBD9EADE}" type="presOf" srcId="{AEB1BBAF-8E33-C245-9D8B-B4010D3A7ED9}" destId="{92E76ABE-EB9C-E247-8E15-5DB4B0D54642}" srcOrd="0" destOrd="0" presId="urn:microsoft.com/office/officeart/2005/8/layout/hierarchy1"/>
    <dgm:cxn modelId="{477E9C80-9506-B849-9EF1-8476C619C820}" type="presOf" srcId="{54EB30EF-AA74-984E-8BF0-61CBD0610713}" destId="{98CB3B7C-8421-3941-BC53-C8D5E57F8AE4}" srcOrd="0" destOrd="0" presId="urn:microsoft.com/office/officeart/2005/8/layout/hierarchy1"/>
    <dgm:cxn modelId="{58649D8D-5F2E-1F4A-A3EF-4A1234866776}" srcId="{677DA4D0-53C7-034A-BF7B-755D8C3B6BC7}" destId="{240B15F0-ADDB-D341-8130-91A25039A4AB}" srcOrd="1" destOrd="0" parTransId="{7398BF15-A598-8D4C-9509-89EBE94D53FE}" sibTransId="{E72CBF9F-C993-DA40-B543-248AE4F17B9B}"/>
    <dgm:cxn modelId="{2FDE3AAE-B1E5-3D42-9583-AED61EF7EC07}" type="presOf" srcId="{811A66CD-C8ED-8D4B-BD5B-11E6516E0ADD}" destId="{46730AF2-2F6D-2743-9002-9683CFC07941}" srcOrd="0" destOrd="0" presId="urn:microsoft.com/office/officeart/2005/8/layout/hierarchy1"/>
    <dgm:cxn modelId="{968E6DB5-C4FC-054D-AD2D-1CB290FEB494}" type="presOf" srcId="{7398BF15-A598-8D4C-9509-89EBE94D53FE}" destId="{C549ACB0-F72C-2840-A9FA-300B3AD40D55}" srcOrd="0" destOrd="0" presId="urn:microsoft.com/office/officeart/2005/8/layout/hierarchy1"/>
    <dgm:cxn modelId="{ED4FF4BE-9BBA-384D-A15A-FD034C5E5C1B}" type="presOf" srcId="{553020E5-2EBD-4B40-9D5C-30C1A160EA0F}" destId="{1B9841EF-BD57-6D47-809E-AC0DC6DC83D1}" srcOrd="0" destOrd="0" presId="urn:microsoft.com/office/officeart/2005/8/layout/hierarchy1"/>
    <dgm:cxn modelId="{258837C0-FE66-764A-812D-E78D2D9F7655}" type="presOf" srcId="{677DA4D0-53C7-034A-BF7B-755D8C3B6BC7}" destId="{67AEEE91-1F87-F247-8D0E-8691E3509A36}" srcOrd="0" destOrd="0" presId="urn:microsoft.com/office/officeart/2005/8/layout/hierarchy1"/>
    <dgm:cxn modelId="{8E55B9C4-1B25-1F47-BEDB-D3FA3BC46591}" srcId="{3275C583-5B0D-094A-A8F8-FA5E1DFF4F16}" destId="{4A860E14-F8B2-5540-A561-A3E7EAFD38A6}" srcOrd="0" destOrd="0" parTransId="{E1DE671D-0A67-AE41-8444-B97A918E2A49}" sibTransId="{FDA2CDFE-F7D8-A444-83B7-BD618A46E56D}"/>
    <dgm:cxn modelId="{67B5E7C8-9B68-8448-986B-9B7C9017CBB1}" srcId="{54EB30EF-AA74-984E-8BF0-61CBD0610713}" destId="{3275C583-5B0D-094A-A8F8-FA5E1DFF4F16}" srcOrd="0" destOrd="0" parTransId="{0F8333D2-D4AB-694E-9BC8-A58019BE2474}" sibTransId="{8F87363B-01EC-3A41-85F6-63F479C6EAF6}"/>
    <dgm:cxn modelId="{97475ED3-1A20-6646-AE42-F80ABB4926AC}" type="presOf" srcId="{240B15F0-ADDB-D341-8130-91A25039A4AB}" destId="{4FB1F407-6460-334A-AA52-B7A90D90A3C6}" srcOrd="0" destOrd="0" presId="urn:microsoft.com/office/officeart/2005/8/layout/hierarchy1"/>
    <dgm:cxn modelId="{C8FD63D8-0827-224E-8BCB-1AA6BBD847A4}" type="presOf" srcId="{40D4E789-5D5A-AB4E-ACC1-FDD9D2EA9FDF}" destId="{BCD1C696-1F4E-FA42-8F95-60F2CDF34F1D}" srcOrd="0" destOrd="0" presId="urn:microsoft.com/office/officeart/2005/8/layout/hierarchy1"/>
    <dgm:cxn modelId="{08D6E7E7-DA01-4A4E-8EDB-CB3A53C1D9D6}" type="presOf" srcId="{EDF29F72-7034-E94D-8628-FA9E6DA1FEF2}" destId="{BAFA18DD-EF13-084C-9A44-36302685F40D}" srcOrd="0" destOrd="0" presId="urn:microsoft.com/office/officeart/2005/8/layout/hierarchy1"/>
    <dgm:cxn modelId="{FC5D20FE-339B-0B4A-AE96-48AC9CDFD6AB}" type="presOf" srcId="{4A860E14-F8B2-5540-A561-A3E7EAFD38A6}" destId="{83368F9D-5F11-E74E-BBE0-D000E9575E62}" srcOrd="0" destOrd="0" presId="urn:microsoft.com/office/officeart/2005/8/layout/hierarchy1"/>
    <dgm:cxn modelId="{CCC64039-2527-9544-99DA-6BE58E618EE6}" type="presParOf" srcId="{98CB3B7C-8421-3941-BC53-C8D5E57F8AE4}" destId="{D5CEEED8-B94A-0D4B-9C1A-D66D325C0FDC}" srcOrd="0" destOrd="0" presId="urn:microsoft.com/office/officeart/2005/8/layout/hierarchy1"/>
    <dgm:cxn modelId="{722E0C32-4215-F645-9D2B-A630F25D46D3}" type="presParOf" srcId="{D5CEEED8-B94A-0D4B-9C1A-D66D325C0FDC}" destId="{88247CEA-6C20-3D44-96EE-E27EF38DAA1C}" srcOrd="0" destOrd="0" presId="urn:microsoft.com/office/officeart/2005/8/layout/hierarchy1"/>
    <dgm:cxn modelId="{53A9FED0-7820-2A4E-9FC3-3C61405A3E06}" type="presParOf" srcId="{88247CEA-6C20-3D44-96EE-E27EF38DAA1C}" destId="{85636881-93F1-5E4C-B3E0-934B4309B343}" srcOrd="0" destOrd="0" presId="urn:microsoft.com/office/officeart/2005/8/layout/hierarchy1"/>
    <dgm:cxn modelId="{01838E91-13AA-5144-9E13-A462F2FFED6D}" type="presParOf" srcId="{88247CEA-6C20-3D44-96EE-E27EF38DAA1C}" destId="{6EA62A3F-A865-F64F-A14A-7C2A7C55AF05}" srcOrd="1" destOrd="0" presId="urn:microsoft.com/office/officeart/2005/8/layout/hierarchy1"/>
    <dgm:cxn modelId="{BC42141D-01FE-AD46-B353-75ED8B1641A6}" type="presParOf" srcId="{D5CEEED8-B94A-0D4B-9C1A-D66D325C0FDC}" destId="{AE4E39D3-6FE5-5E47-AA4A-553928256EE8}" srcOrd="1" destOrd="0" presId="urn:microsoft.com/office/officeart/2005/8/layout/hierarchy1"/>
    <dgm:cxn modelId="{BE864E76-124D-9045-90E5-949B3AA850AC}" type="presParOf" srcId="{AE4E39D3-6FE5-5E47-AA4A-553928256EE8}" destId="{E23FB221-5F5F-F241-BB21-FA6781FF437B}" srcOrd="0" destOrd="0" presId="urn:microsoft.com/office/officeart/2005/8/layout/hierarchy1"/>
    <dgm:cxn modelId="{07B75825-7458-3E4F-BF5D-834C3CC6381E}" type="presParOf" srcId="{AE4E39D3-6FE5-5E47-AA4A-553928256EE8}" destId="{D7B24896-A4D2-EC45-812A-18A4D0109190}" srcOrd="1" destOrd="0" presId="urn:microsoft.com/office/officeart/2005/8/layout/hierarchy1"/>
    <dgm:cxn modelId="{D7CC9837-4518-574E-9FA7-F6AEBAF2EDA3}" type="presParOf" srcId="{D7B24896-A4D2-EC45-812A-18A4D0109190}" destId="{76FD7E56-8602-D448-B6D6-9EDF6D51F7C9}" srcOrd="0" destOrd="0" presId="urn:microsoft.com/office/officeart/2005/8/layout/hierarchy1"/>
    <dgm:cxn modelId="{258FE670-87F9-D54D-8E69-8D160D8119A4}" type="presParOf" srcId="{76FD7E56-8602-D448-B6D6-9EDF6D51F7C9}" destId="{D4DD3170-0580-B845-B646-8A59BF4AD86E}" srcOrd="0" destOrd="0" presId="urn:microsoft.com/office/officeart/2005/8/layout/hierarchy1"/>
    <dgm:cxn modelId="{2A988BA5-1587-5844-8BB3-A32C1133D943}" type="presParOf" srcId="{76FD7E56-8602-D448-B6D6-9EDF6D51F7C9}" destId="{83368F9D-5F11-E74E-BBE0-D000E9575E62}" srcOrd="1" destOrd="0" presId="urn:microsoft.com/office/officeart/2005/8/layout/hierarchy1"/>
    <dgm:cxn modelId="{4F5707F1-0378-5842-9DE0-84B2C855F94C}" type="presParOf" srcId="{D7B24896-A4D2-EC45-812A-18A4D0109190}" destId="{3DEEA9A3-954D-7145-870A-282F0B7B22EA}" srcOrd="1" destOrd="0" presId="urn:microsoft.com/office/officeart/2005/8/layout/hierarchy1"/>
    <dgm:cxn modelId="{117914DA-F29F-6043-82E2-C7490A7AF2A4}" type="presParOf" srcId="{3DEEA9A3-954D-7145-870A-282F0B7B22EA}" destId="{BAFA18DD-EF13-084C-9A44-36302685F40D}" srcOrd="0" destOrd="0" presId="urn:microsoft.com/office/officeart/2005/8/layout/hierarchy1"/>
    <dgm:cxn modelId="{202C929A-FB50-4842-A401-8DCE8EAD7A08}" type="presParOf" srcId="{3DEEA9A3-954D-7145-870A-282F0B7B22EA}" destId="{45CD6331-0DB0-1E44-8A0E-D50C7147B059}" srcOrd="1" destOrd="0" presId="urn:microsoft.com/office/officeart/2005/8/layout/hierarchy1"/>
    <dgm:cxn modelId="{31C549B4-489A-0A40-8150-FC16092BCF2E}" type="presParOf" srcId="{45CD6331-0DB0-1E44-8A0E-D50C7147B059}" destId="{1F3ADC00-D939-9945-8CE4-A82B23A4096F}" srcOrd="0" destOrd="0" presId="urn:microsoft.com/office/officeart/2005/8/layout/hierarchy1"/>
    <dgm:cxn modelId="{B015DBE4-A34B-9349-95C8-5429BA04F0BE}" type="presParOf" srcId="{1F3ADC00-D939-9945-8CE4-A82B23A4096F}" destId="{B6E9CB21-D24F-0342-9084-857684DE6F7D}" srcOrd="0" destOrd="0" presId="urn:microsoft.com/office/officeart/2005/8/layout/hierarchy1"/>
    <dgm:cxn modelId="{0F01D2F0-696F-B049-A84D-9752CC03D1E7}" type="presParOf" srcId="{1F3ADC00-D939-9945-8CE4-A82B23A4096F}" destId="{1B9841EF-BD57-6D47-809E-AC0DC6DC83D1}" srcOrd="1" destOrd="0" presId="urn:microsoft.com/office/officeart/2005/8/layout/hierarchy1"/>
    <dgm:cxn modelId="{45C70D35-E030-B644-8949-1A7202310C88}" type="presParOf" srcId="{45CD6331-0DB0-1E44-8A0E-D50C7147B059}" destId="{0C97BEAC-F72E-F446-A5B4-9BD5DD29F7F8}" srcOrd="1" destOrd="0" presId="urn:microsoft.com/office/officeart/2005/8/layout/hierarchy1"/>
    <dgm:cxn modelId="{C0CD43DE-EBC3-4043-981D-22C413BED03B}" type="presParOf" srcId="{3DEEA9A3-954D-7145-870A-282F0B7B22EA}" destId="{92E76ABE-EB9C-E247-8E15-5DB4B0D54642}" srcOrd="2" destOrd="0" presId="urn:microsoft.com/office/officeart/2005/8/layout/hierarchy1"/>
    <dgm:cxn modelId="{67AFDA1C-C4FF-D34F-9156-603916B8F395}" type="presParOf" srcId="{3DEEA9A3-954D-7145-870A-282F0B7B22EA}" destId="{2F2AEA77-2127-F948-9267-B5E7EA0EB1BE}" srcOrd="3" destOrd="0" presId="urn:microsoft.com/office/officeart/2005/8/layout/hierarchy1"/>
    <dgm:cxn modelId="{093DC839-07C6-AB49-AEEB-C1546A10C322}" type="presParOf" srcId="{2F2AEA77-2127-F948-9267-B5E7EA0EB1BE}" destId="{49E7BF5D-2E90-494E-8B85-FD0B981F0567}" srcOrd="0" destOrd="0" presId="urn:microsoft.com/office/officeart/2005/8/layout/hierarchy1"/>
    <dgm:cxn modelId="{CB8D75D7-36BE-5F41-A885-149E1C39A4E6}" type="presParOf" srcId="{49E7BF5D-2E90-494E-8B85-FD0B981F0567}" destId="{B5B6AFBC-A8E2-9746-90DF-F19277D33B28}" srcOrd="0" destOrd="0" presId="urn:microsoft.com/office/officeart/2005/8/layout/hierarchy1"/>
    <dgm:cxn modelId="{C8B361F5-5A16-A64B-A7E3-3221F5DB7404}" type="presParOf" srcId="{49E7BF5D-2E90-494E-8B85-FD0B981F0567}" destId="{ECFFD94A-F822-C345-B964-570C4A809FBF}" srcOrd="1" destOrd="0" presId="urn:microsoft.com/office/officeart/2005/8/layout/hierarchy1"/>
    <dgm:cxn modelId="{D3CA6207-E704-6342-B4C1-77F50AE69882}" type="presParOf" srcId="{2F2AEA77-2127-F948-9267-B5E7EA0EB1BE}" destId="{1489582C-0FF5-3E4C-9A15-D0D5129FE018}" srcOrd="1" destOrd="0" presId="urn:microsoft.com/office/officeart/2005/8/layout/hierarchy1"/>
    <dgm:cxn modelId="{95EE47FC-701A-0743-95D9-60425A76078C}" type="presParOf" srcId="{AE4E39D3-6FE5-5E47-AA4A-553928256EE8}" destId="{46730AF2-2F6D-2743-9002-9683CFC07941}" srcOrd="2" destOrd="0" presId="urn:microsoft.com/office/officeart/2005/8/layout/hierarchy1"/>
    <dgm:cxn modelId="{76595C0F-1EE7-7F4D-B6C2-5A2F9523450C}" type="presParOf" srcId="{AE4E39D3-6FE5-5E47-AA4A-553928256EE8}" destId="{A946C19F-E46C-2A4F-A52A-4FD5E87B04C1}" srcOrd="3" destOrd="0" presId="urn:microsoft.com/office/officeart/2005/8/layout/hierarchy1"/>
    <dgm:cxn modelId="{8E41833D-B3D0-814A-884F-6FC125BFEF07}" type="presParOf" srcId="{A946C19F-E46C-2A4F-A52A-4FD5E87B04C1}" destId="{6A9C56E4-D58B-6247-B0BC-283222E74542}" srcOrd="0" destOrd="0" presId="urn:microsoft.com/office/officeart/2005/8/layout/hierarchy1"/>
    <dgm:cxn modelId="{141F5F69-C2AF-914B-B199-2737D8CD37B8}" type="presParOf" srcId="{6A9C56E4-D58B-6247-B0BC-283222E74542}" destId="{813F87F5-1CE1-DA49-A56F-09FDE5FD55A5}" srcOrd="0" destOrd="0" presId="urn:microsoft.com/office/officeart/2005/8/layout/hierarchy1"/>
    <dgm:cxn modelId="{75212AB0-3CDD-C647-B1E1-40F7D725A93A}" type="presParOf" srcId="{6A9C56E4-D58B-6247-B0BC-283222E74542}" destId="{67AEEE91-1F87-F247-8D0E-8691E3509A36}" srcOrd="1" destOrd="0" presId="urn:microsoft.com/office/officeart/2005/8/layout/hierarchy1"/>
    <dgm:cxn modelId="{B2285B2B-B404-5E4E-80DF-03DEF34A8E2F}" type="presParOf" srcId="{A946C19F-E46C-2A4F-A52A-4FD5E87B04C1}" destId="{C5191727-6D9E-A742-9D9F-725A20596977}" srcOrd="1" destOrd="0" presId="urn:microsoft.com/office/officeart/2005/8/layout/hierarchy1"/>
    <dgm:cxn modelId="{5A507AB4-81C3-1E45-983B-DACFFC88C252}" type="presParOf" srcId="{C5191727-6D9E-A742-9D9F-725A20596977}" destId="{D717BD63-A05F-8D49-992D-0B9679A8C335}" srcOrd="0" destOrd="0" presId="urn:microsoft.com/office/officeart/2005/8/layout/hierarchy1"/>
    <dgm:cxn modelId="{30688588-CE09-534A-9462-3447FFD11C4C}" type="presParOf" srcId="{C5191727-6D9E-A742-9D9F-725A20596977}" destId="{170B8DB7-0F6D-B24E-A8D8-F118ABC772CE}" srcOrd="1" destOrd="0" presId="urn:microsoft.com/office/officeart/2005/8/layout/hierarchy1"/>
    <dgm:cxn modelId="{4F895A6C-9DD9-2E49-8AEC-7ABE9498DC7B}" type="presParOf" srcId="{170B8DB7-0F6D-B24E-A8D8-F118ABC772CE}" destId="{5B2D072A-2FB5-AB4D-8C5B-FB90517D50DB}" srcOrd="0" destOrd="0" presId="urn:microsoft.com/office/officeart/2005/8/layout/hierarchy1"/>
    <dgm:cxn modelId="{59887E65-61E2-874C-8224-3197F16822FE}" type="presParOf" srcId="{5B2D072A-2FB5-AB4D-8C5B-FB90517D50DB}" destId="{772E0E8E-9008-594C-BD64-3B081C1F115D}" srcOrd="0" destOrd="0" presId="urn:microsoft.com/office/officeart/2005/8/layout/hierarchy1"/>
    <dgm:cxn modelId="{4D3A93F3-F70E-BE4C-ADF9-2310DAEA274F}" type="presParOf" srcId="{5B2D072A-2FB5-AB4D-8C5B-FB90517D50DB}" destId="{BCD1C696-1F4E-FA42-8F95-60F2CDF34F1D}" srcOrd="1" destOrd="0" presId="urn:microsoft.com/office/officeart/2005/8/layout/hierarchy1"/>
    <dgm:cxn modelId="{C2A87843-D496-0F4F-A3E1-57B99339BDD5}" type="presParOf" srcId="{170B8DB7-0F6D-B24E-A8D8-F118ABC772CE}" destId="{13C8010E-5289-0F4E-ABB2-8A63A347ED9E}" srcOrd="1" destOrd="0" presId="urn:microsoft.com/office/officeart/2005/8/layout/hierarchy1"/>
    <dgm:cxn modelId="{203B7B46-06E3-094E-9121-4BFD6F1A5C5B}" type="presParOf" srcId="{C5191727-6D9E-A742-9D9F-725A20596977}" destId="{C549ACB0-F72C-2840-A9FA-300B3AD40D55}" srcOrd="2" destOrd="0" presId="urn:microsoft.com/office/officeart/2005/8/layout/hierarchy1"/>
    <dgm:cxn modelId="{8D30EF2B-D3DF-7F4E-A19E-F86D3D92DA6C}" type="presParOf" srcId="{C5191727-6D9E-A742-9D9F-725A20596977}" destId="{55ACD88B-E3FC-1148-9784-2C768A8E70BD}" srcOrd="3" destOrd="0" presId="urn:microsoft.com/office/officeart/2005/8/layout/hierarchy1"/>
    <dgm:cxn modelId="{BFD1034C-94B9-5846-9ABF-243BF1777AE9}" type="presParOf" srcId="{55ACD88B-E3FC-1148-9784-2C768A8E70BD}" destId="{F687F5C6-4D8B-0D4E-A0F3-2ECFC7124206}" srcOrd="0" destOrd="0" presId="urn:microsoft.com/office/officeart/2005/8/layout/hierarchy1"/>
    <dgm:cxn modelId="{E97CB023-619A-F54E-8AAE-48AA1B735066}" type="presParOf" srcId="{F687F5C6-4D8B-0D4E-A0F3-2ECFC7124206}" destId="{B88C53FD-F190-7349-933A-ACAC35366DCE}" srcOrd="0" destOrd="0" presId="urn:microsoft.com/office/officeart/2005/8/layout/hierarchy1"/>
    <dgm:cxn modelId="{FBD4DB84-7C53-C14A-8299-FF940C47B313}" type="presParOf" srcId="{F687F5C6-4D8B-0D4E-A0F3-2ECFC7124206}" destId="{4FB1F407-6460-334A-AA52-B7A90D90A3C6}" srcOrd="1" destOrd="0" presId="urn:microsoft.com/office/officeart/2005/8/layout/hierarchy1"/>
    <dgm:cxn modelId="{CC33E476-0C42-F346-A753-6F0D53021B9D}" type="presParOf" srcId="{55ACD88B-E3FC-1148-9784-2C768A8E70BD}" destId="{5076101A-09BC-7448-BDD6-27B4BD0890D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EB30EF-AA74-984E-8BF0-61CBD0610713}"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3275C583-5B0D-094A-A8F8-FA5E1DFF4F16}">
      <dgm:prSet phldrT="[Text]"/>
      <dgm:spPr/>
      <dgm:t>
        <a:bodyPr/>
        <a:lstStyle/>
        <a:p>
          <a:r>
            <a:rPr lang="en-US" dirty="0"/>
            <a:t>RACISM</a:t>
          </a:r>
        </a:p>
      </dgm:t>
    </dgm:pt>
    <dgm:pt modelId="{0F8333D2-D4AB-694E-9BC8-A58019BE2474}" type="parTrans" cxnId="{67B5E7C8-9B68-8448-986B-9B7C9017CBB1}">
      <dgm:prSet/>
      <dgm:spPr/>
      <dgm:t>
        <a:bodyPr/>
        <a:lstStyle/>
        <a:p>
          <a:endParaRPr lang="en-US"/>
        </a:p>
      </dgm:t>
    </dgm:pt>
    <dgm:pt modelId="{8F87363B-01EC-3A41-85F6-63F479C6EAF6}" type="sibTrans" cxnId="{67B5E7C8-9B68-8448-986B-9B7C9017CBB1}">
      <dgm:prSet/>
      <dgm:spPr/>
      <dgm:t>
        <a:bodyPr/>
        <a:lstStyle/>
        <a:p>
          <a:endParaRPr lang="en-US"/>
        </a:p>
      </dgm:t>
    </dgm:pt>
    <dgm:pt modelId="{4A860E14-F8B2-5540-A561-A3E7EAFD38A6}">
      <dgm:prSet phldrT="[Text]"/>
      <dgm:spPr/>
      <dgm:t>
        <a:bodyPr/>
        <a:lstStyle/>
        <a:p>
          <a:r>
            <a:rPr lang="en-US" dirty="0"/>
            <a:t>Individual-Level</a:t>
          </a:r>
        </a:p>
      </dgm:t>
    </dgm:pt>
    <dgm:pt modelId="{E1DE671D-0A67-AE41-8444-B97A918E2A49}" type="parTrans" cxnId="{8E55B9C4-1B25-1F47-BEDB-D3FA3BC46591}">
      <dgm:prSet/>
      <dgm:spPr/>
      <dgm:t>
        <a:bodyPr/>
        <a:lstStyle/>
        <a:p>
          <a:endParaRPr lang="en-US"/>
        </a:p>
      </dgm:t>
    </dgm:pt>
    <dgm:pt modelId="{FDA2CDFE-F7D8-A444-83B7-BD618A46E56D}" type="sibTrans" cxnId="{8E55B9C4-1B25-1F47-BEDB-D3FA3BC46591}">
      <dgm:prSet/>
      <dgm:spPr/>
      <dgm:t>
        <a:bodyPr/>
        <a:lstStyle/>
        <a:p>
          <a:endParaRPr lang="en-US"/>
        </a:p>
      </dgm:t>
    </dgm:pt>
    <dgm:pt modelId="{553020E5-2EBD-4B40-9D5C-30C1A160EA0F}">
      <dgm:prSet phldrT="[Text]"/>
      <dgm:spPr/>
      <dgm:t>
        <a:bodyPr/>
        <a:lstStyle/>
        <a:p>
          <a:r>
            <a:rPr lang="en-US" dirty="0"/>
            <a:t>Internalized</a:t>
          </a:r>
        </a:p>
      </dgm:t>
    </dgm:pt>
    <dgm:pt modelId="{EDF29F72-7034-E94D-8628-FA9E6DA1FEF2}" type="parTrans" cxnId="{047AE656-1E00-CB44-9477-047606C515EA}">
      <dgm:prSet/>
      <dgm:spPr/>
      <dgm:t>
        <a:bodyPr/>
        <a:lstStyle/>
        <a:p>
          <a:endParaRPr lang="en-US"/>
        </a:p>
      </dgm:t>
    </dgm:pt>
    <dgm:pt modelId="{01666F6F-21BD-E349-9D12-5561B2971205}" type="sibTrans" cxnId="{047AE656-1E00-CB44-9477-047606C515EA}">
      <dgm:prSet/>
      <dgm:spPr/>
      <dgm:t>
        <a:bodyPr/>
        <a:lstStyle/>
        <a:p>
          <a:endParaRPr lang="en-US"/>
        </a:p>
      </dgm:t>
    </dgm:pt>
    <dgm:pt modelId="{45BCBF84-58E4-5441-AEBC-F7A7910F9613}">
      <dgm:prSet phldrT="[Text]"/>
      <dgm:spPr/>
      <dgm:t>
        <a:bodyPr/>
        <a:lstStyle/>
        <a:p>
          <a:r>
            <a:rPr lang="en-US" dirty="0"/>
            <a:t>Interpersonal</a:t>
          </a:r>
        </a:p>
      </dgm:t>
    </dgm:pt>
    <dgm:pt modelId="{AEB1BBAF-8E33-C245-9D8B-B4010D3A7ED9}" type="parTrans" cxnId="{05859F56-FD06-AF42-A145-A97BD5C362D8}">
      <dgm:prSet/>
      <dgm:spPr/>
      <dgm:t>
        <a:bodyPr/>
        <a:lstStyle/>
        <a:p>
          <a:endParaRPr lang="en-US"/>
        </a:p>
      </dgm:t>
    </dgm:pt>
    <dgm:pt modelId="{1CFEFEDE-E6FE-804E-8891-470E15711D03}" type="sibTrans" cxnId="{05859F56-FD06-AF42-A145-A97BD5C362D8}">
      <dgm:prSet/>
      <dgm:spPr/>
      <dgm:t>
        <a:bodyPr/>
        <a:lstStyle/>
        <a:p>
          <a:endParaRPr lang="en-US"/>
        </a:p>
      </dgm:t>
    </dgm:pt>
    <dgm:pt modelId="{677DA4D0-53C7-034A-BF7B-755D8C3B6BC7}">
      <dgm:prSet phldrT="[Text]"/>
      <dgm:spPr/>
      <dgm:t>
        <a:bodyPr/>
        <a:lstStyle/>
        <a:p>
          <a:r>
            <a:rPr lang="en-US" dirty="0"/>
            <a:t>Systemic-Level</a:t>
          </a:r>
        </a:p>
      </dgm:t>
    </dgm:pt>
    <dgm:pt modelId="{811A66CD-C8ED-8D4B-BD5B-11E6516E0ADD}" type="parTrans" cxnId="{9D5A5844-62FD-5E45-AED7-F9D64F69024F}">
      <dgm:prSet/>
      <dgm:spPr/>
      <dgm:t>
        <a:bodyPr/>
        <a:lstStyle/>
        <a:p>
          <a:endParaRPr lang="en-US"/>
        </a:p>
      </dgm:t>
    </dgm:pt>
    <dgm:pt modelId="{B4979B62-AD52-D642-ADDC-688BBDBE3110}" type="sibTrans" cxnId="{9D5A5844-62FD-5E45-AED7-F9D64F69024F}">
      <dgm:prSet/>
      <dgm:spPr/>
      <dgm:t>
        <a:bodyPr/>
        <a:lstStyle/>
        <a:p>
          <a:endParaRPr lang="en-US"/>
        </a:p>
      </dgm:t>
    </dgm:pt>
    <dgm:pt modelId="{40D4E789-5D5A-AB4E-ACC1-FDD9D2EA9FDF}">
      <dgm:prSet phldrT="[Text]"/>
      <dgm:spPr/>
      <dgm:t>
        <a:bodyPr/>
        <a:lstStyle/>
        <a:p>
          <a:r>
            <a:rPr lang="en-US" dirty="0"/>
            <a:t>Institutional</a:t>
          </a:r>
        </a:p>
      </dgm:t>
    </dgm:pt>
    <dgm:pt modelId="{B226C205-0391-FB42-8534-D30895875999}" type="parTrans" cxnId="{D8203F4F-2A73-5741-970C-58FDC69FC745}">
      <dgm:prSet/>
      <dgm:spPr/>
      <dgm:t>
        <a:bodyPr/>
        <a:lstStyle/>
        <a:p>
          <a:endParaRPr lang="en-US"/>
        </a:p>
      </dgm:t>
    </dgm:pt>
    <dgm:pt modelId="{00C88C9D-3271-AA49-B3F7-F557B95B97C5}" type="sibTrans" cxnId="{D8203F4F-2A73-5741-970C-58FDC69FC745}">
      <dgm:prSet/>
      <dgm:spPr/>
      <dgm:t>
        <a:bodyPr/>
        <a:lstStyle/>
        <a:p>
          <a:endParaRPr lang="en-US"/>
        </a:p>
      </dgm:t>
    </dgm:pt>
    <dgm:pt modelId="{240B15F0-ADDB-D341-8130-91A25039A4AB}">
      <dgm:prSet phldrT="[Text]"/>
      <dgm:spPr/>
      <dgm:t>
        <a:bodyPr/>
        <a:lstStyle/>
        <a:p>
          <a:r>
            <a:rPr lang="en-US" dirty="0"/>
            <a:t>Structural</a:t>
          </a:r>
        </a:p>
      </dgm:t>
    </dgm:pt>
    <dgm:pt modelId="{7398BF15-A598-8D4C-9509-89EBE94D53FE}" type="parTrans" cxnId="{58649D8D-5F2E-1F4A-A3EF-4A1234866776}">
      <dgm:prSet/>
      <dgm:spPr/>
    </dgm:pt>
    <dgm:pt modelId="{E72CBF9F-C993-DA40-B543-248AE4F17B9B}" type="sibTrans" cxnId="{58649D8D-5F2E-1F4A-A3EF-4A1234866776}">
      <dgm:prSet/>
      <dgm:spPr/>
    </dgm:pt>
    <dgm:pt modelId="{98CB3B7C-8421-3941-BC53-C8D5E57F8AE4}" type="pres">
      <dgm:prSet presAssocID="{54EB30EF-AA74-984E-8BF0-61CBD0610713}" presName="hierChild1" presStyleCnt="0">
        <dgm:presLayoutVars>
          <dgm:chPref val="1"/>
          <dgm:dir/>
          <dgm:animOne val="branch"/>
          <dgm:animLvl val="lvl"/>
          <dgm:resizeHandles/>
        </dgm:presLayoutVars>
      </dgm:prSet>
      <dgm:spPr/>
    </dgm:pt>
    <dgm:pt modelId="{D5CEEED8-B94A-0D4B-9C1A-D66D325C0FDC}" type="pres">
      <dgm:prSet presAssocID="{3275C583-5B0D-094A-A8F8-FA5E1DFF4F16}" presName="hierRoot1" presStyleCnt="0"/>
      <dgm:spPr/>
    </dgm:pt>
    <dgm:pt modelId="{88247CEA-6C20-3D44-96EE-E27EF38DAA1C}" type="pres">
      <dgm:prSet presAssocID="{3275C583-5B0D-094A-A8F8-FA5E1DFF4F16}" presName="composite" presStyleCnt="0"/>
      <dgm:spPr/>
    </dgm:pt>
    <dgm:pt modelId="{85636881-93F1-5E4C-B3E0-934B4309B343}" type="pres">
      <dgm:prSet presAssocID="{3275C583-5B0D-094A-A8F8-FA5E1DFF4F16}" presName="background" presStyleLbl="node0" presStyleIdx="0" presStyleCnt="1"/>
      <dgm:spPr/>
    </dgm:pt>
    <dgm:pt modelId="{6EA62A3F-A865-F64F-A14A-7C2A7C55AF05}" type="pres">
      <dgm:prSet presAssocID="{3275C583-5B0D-094A-A8F8-FA5E1DFF4F16}" presName="text" presStyleLbl="fgAcc0" presStyleIdx="0" presStyleCnt="1">
        <dgm:presLayoutVars>
          <dgm:chPref val="3"/>
        </dgm:presLayoutVars>
      </dgm:prSet>
      <dgm:spPr/>
    </dgm:pt>
    <dgm:pt modelId="{AE4E39D3-6FE5-5E47-AA4A-553928256EE8}" type="pres">
      <dgm:prSet presAssocID="{3275C583-5B0D-094A-A8F8-FA5E1DFF4F16}" presName="hierChild2" presStyleCnt="0"/>
      <dgm:spPr/>
    </dgm:pt>
    <dgm:pt modelId="{E23FB221-5F5F-F241-BB21-FA6781FF437B}" type="pres">
      <dgm:prSet presAssocID="{E1DE671D-0A67-AE41-8444-B97A918E2A49}" presName="Name10" presStyleLbl="parChTrans1D2" presStyleIdx="0" presStyleCnt="2"/>
      <dgm:spPr/>
    </dgm:pt>
    <dgm:pt modelId="{D7B24896-A4D2-EC45-812A-18A4D0109190}" type="pres">
      <dgm:prSet presAssocID="{4A860E14-F8B2-5540-A561-A3E7EAFD38A6}" presName="hierRoot2" presStyleCnt="0"/>
      <dgm:spPr/>
    </dgm:pt>
    <dgm:pt modelId="{76FD7E56-8602-D448-B6D6-9EDF6D51F7C9}" type="pres">
      <dgm:prSet presAssocID="{4A860E14-F8B2-5540-A561-A3E7EAFD38A6}" presName="composite2" presStyleCnt="0"/>
      <dgm:spPr/>
    </dgm:pt>
    <dgm:pt modelId="{D4DD3170-0580-B845-B646-8A59BF4AD86E}" type="pres">
      <dgm:prSet presAssocID="{4A860E14-F8B2-5540-A561-A3E7EAFD38A6}" presName="background2" presStyleLbl="node2" presStyleIdx="0" presStyleCnt="2"/>
      <dgm:spPr/>
    </dgm:pt>
    <dgm:pt modelId="{83368F9D-5F11-E74E-BBE0-D000E9575E62}" type="pres">
      <dgm:prSet presAssocID="{4A860E14-F8B2-5540-A561-A3E7EAFD38A6}" presName="text2" presStyleLbl="fgAcc2" presStyleIdx="0" presStyleCnt="2">
        <dgm:presLayoutVars>
          <dgm:chPref val="3"/>
        </dgm:presLayoutVars>
      </dgm:prSet>
      <dgm:spPr/>
    </dgm:pt>
    <dgm:pt modelId="{3DEEA9A3-954D-7145-870A-282F0B7B22EA}" type="pres">
      <dgm:prSet presAssocID="{4A860E14-F8B2-5540-A561-A3E7EAFD38A6}" presName="hierChild3" presStyleCnt="0"/>
      <dgm:spPr/>
    </dgm:pt>
    <dgm:pt modelId="{BAFA18DD-EF13-084C-9A44-36302685F40D}" type="pres">
      <dgm:prSet presAssocID="{EDF29F72-7034-E94D-8628-FA9E6DA1FEF2}" presName="Name17" presStyleLbl="parChTrans1D3" presStyleIdx="0" presStyleCnt="4"/>
      <dgm:spPr/>
    </dgm:pt>
    <dgm:pt modelId="{45CD6331-0DB0-1E44-8A0E-D50C7147B059}" type="pres">
      <dgm:prSet presAssocID="{553020E5-2EBD-4B40-9D5C-30C1A160EA0F}" presName="hierRoot3" presStyleCnt="0"/>
      <dgm:spPr/>
    </dgm:pt>
    <dgm:pt modelId="{1F3ADC00-D939-9945-8CE4-A82B23A4096F}" type="pres">
      <dgm:prSet presAssocID="{553020E5-2EBD-4B40-9D5C-30C1A160EA0F}" presName="composite3" presStyleCnt="0"/>
      <dgm:spPr/>
    </dgm:pt>
    <dgm:pt modelId="{B6E9CB21-D24F-0342-9084-857684DE6F7D}" type="pres">
      <dgm:prSet presAssocID="{553020E5-2EBD-4B40-9D5C-30C1A160EA0F}" presName="background3" presStyleLbl="node3" presStyleIdx="0" presStyleCnt="4"/>
      <dgm:spPr/>
    </dgm:pt>
    <dgm:pt modelId="{1B9841EF-BD57-6D47-809E-AC0DC6DC83D1}" type="pres">
      <dgm:prSet presAssocID="{553020E5-2EBD-4B40-9D5C-30C1A160EA0F}" presName="text3" presStyleLbl="fgAcc3" presStyleIdx="0" presStyleCnt="4">
        <dgm:presLayoutVars>
          <dgm:chPref val="3"/>
        </dgm:presLayoutVars>
      </dgm:prSet>
      <dgm:spPr/>
    </dgm:pt>
    <dgm:pt modelId="{0C97BEAC-F72E-F446-A5B4-9BD5DD29F7F8}" type="pres">
      <dgm:prSet presAssocID="{553020E5-2EBD-4B40-9D5C-30C1A160EA0F}" presName="hierChild4" presStyleCnt="0"/>
      <dgm:spPr/>
    </dgm:pt>
    <dgm:pt modelId="{92E76ABE-EB9C-E247-8E15-5DB4B0D54642}" type="pres">
      <dgm:prSet presAssocID="{AEB1BBAF-8E33-C245-9D8B-B4010D3A7ED9}" presName="Name17" presStyleLbl="parChTrans1D3" presStyleIdx="1" presStyleCnt="4"/>
      <dgm:spPr/>
    </dgm:pt>
    <dgm:pt modelId="{2F2AEA77-2127-F948-9267-B5E7EA0EB1BE}" type="pres">
      <dgm:prSet presAssocID="{45BCBF84-58E4-5441-AEBC-F7A7910F9613}" presName="hierRoot3" presStyleCnt="0"/>
      <dgm:spPr/>
    </dgm:pt>
    <dgm:pt modelId="{49E7BF5D-2E90-494E-8B85-FD0B981F0567}" type="pres">
      <dgm:prSet presAssocID="{45BCBF84-58E4-5441-AEBC-F7A7910F9613}" presName="composite3" presStyleCnt="0"/>
      <dgm:spPr/>
    </dgm:pt>
    <dgm:pt modelId="{B5B6AFBC-A8E2-9746-90DF-F19277D33B28}" type="pres">
      <dgm:prSet presAssocID="{45BCBF84-58E4-5441-AEBC-F7A7910F9613}" presName="background3" presStyleLbl="node3" presStyleIdx="1" presStyleCnt="4"/>
      <dgm:spPr/>
    </dgm:pt>
    <dgm:pt modelId="{ECFFD94A-F822-C345-B964-570C4A809FBF}" type="pres">
      <dgm:prSet presAssocID="{45BCBF84-58E4-5441-AEBC-F7A7910F9613}" presName="text3" presStyleLbl="fgAcc3" presStyleIdx="1" presStyleCnt="4">
        <dgm:presLayoutVars>
          <dgm:chPref val="3"/>
        </dgm:presLayoutVars>
      </dgm:prSet>
      <dgm:spPr/>
    </dgm:pt>
    <dgm:pt modelId="{1489582C-0FF5-3E4C-9A15-D0D5129FE018}" type="pres">
      <dgm:prSet presAssocID="{45BCBF84-58E4-5441-AEBC-F7A7910F9613}" presName="hierChild4" presStyleCnt="0"/>
      <dgm:spPr/>
    </dgm:pt>
    <dgm:pt modelId="{46730AF2-2F6D-2743-9002-9683CFC07941}" type="pres">
      <dgm:prSet presAssocID="{811A66CD-C8ED-8D4B-BD5B-11E6516E0ADD}" presName="Name10" presStyleLbl="parChTrans1D2" presStyleIdx="1" presStyleCnt="2"/>
      <dgm:spPr/>
    </dgm:pt>
    <dgm:pt modelId="{A946C19F-E46C-2A4F-A52A-4FD5E87B04C1}" type="pres">
      <dgm:prSet presAssocID="{677DA4D0-53C7-034A-BF7B-755D8C3B6BC7}" presName="hierRoot2" presStyleCnt="0"/>
      <dgm:spPr/>
    </dgm:pt>
    <dgm:pt modelId="{6A9C56E4-D58B-6247-B0BC-283222E74542}" type="pres">
      <dgm:prSet presAssocID="{677DA4D0-53C7-034A-BF7B-755D8C3B6BC7}" presName="composite2" presStyleCnt="0"/>
      <dgm:spPr/>
    </dgm:pt>
    <dgm:pt modelId="{813F87F5-1CE1-DA49-A56F-09FDE5FD55A5}" type="pres">
      <dgm:prSet presAssocID="{677DA4D0-53C7-034A-BF7B-755D8C3B6BC7}" presName="background2" presStyleLbl="node2" presStyleIdx="1" presStyleCnt="2"/>
      <dgm:spPr/>
    </dgm:pt>
    <dgm:pt modelId="{67AEEE91-1F87-F247-8D0E-8691E3509A36}" type="pres">
      <dgm:prSet presAssocID="{677DA4D0-53C7-034A-BF7B-755D8C3B6BC7}" presName="text2" presStyleLbl="fgAcc2" presStyleIdx="1" presStyleCnt="2">
        <dgm:presLayoutVars>
          <dgm:chPref val="3"/>
        </dgm:presLayoutVars>
      </dgm:prSet>
      <dgm:spPr/>
    </dgm:pt>
    <dgm:pt modelId="{C5191727-6D9E-A742-9D9F-725A20596977}" type="pres">
      <dgm:prSet presAssocID="{677DA4D0-53C7-034A-BF7B-755D8C3B6BC7}" presName="hierChild3" presStyleCnt="0"/>
      <dgm:spPr/>
    </dgm:pt>
    <dgm:pt modelId="{D717BD63-A05F-8D49-992D-0B9679A8C335}" type="pres">
      <dgm:prSet presAssocID="{B226C205-0391-FB42-8534-D30895875999}" presName="Name17" presStyleLbl="parChTrans1D3" presStyleIdx="2" presStyleCnt="4"/>
      <dgm:spPr/>
    </dgm:pt>
    <dgm:pt modelId="{170B8DB7-0F6D-B24E-A8D8-F118ABC772CE}" type="pres">
      <dgm:prSet presAssocID="{40D4E789-5D5A-AB4E-ACC1-FDD9D2EA9FDF}" presName="hierRoot3" presStyleCnt="0"/>
      <dgm:spPr/>
    </dgm:pt>
    <dgm:pt modelId="{5B2D072A-2FB5-AB4D-8C5B-FB90517D50DB}" type="pres">
      <dgm:prSet presAssocID="{40D4E789-5D5A-AB4E-ACC1-FDD9D2EA9FDF}" presName="composite3" presStyleCnt="0"/>
      <dgm:spPr/>
    </dgm:pt>
    <dgm:pt modelId="{772E0E8E-9008-594C-BD64-3B081C1F115D}" type="pres">
      <dgm:prSet presAssocID="{40D4E789-5D5A-AB4E-ACC1-FDD9D2EA9FDF}" presName="background3" presStyleLbl="node3" presStyleIdx="2" presStyleCnt="4"/>
      <dgm:spPr/>
    </dgm:pt>
    <dgm:pt modelId="{BCD1C696-1F4E-FA42-8F95-60F2CDF34F1D}" type="pres">
      <dgm:prSet presAssocID="{40D4E789-5D5A-AB4E-ACC1-FDD9D2EA9FDF}" presName="text3" presStyleLbl="fgAcc3" presStyleIdx="2" presStyleCnt="4">
        <dgm:presLayoutVars>
          <dgm:chPref val="3"/>
        </dgm:presLayoutVars>
      </dgm:prSet>
      <dgm:spPr/>
    </dgm:pt>
    <dgm:pt modelId="{13C8010E-5289-0F4E-ABB2-8A63A347ED9E}" type="pres">
      <dgm:prSet presAssocID="{40D4E789-5D5A-AB4E-ACC1-FDD9D2EA9FDF}" presName="hierChild4" presStyleCnt="0"/>
      <dgm:spPr/>
    </dgm:pt>
    <dgm:pt modelId="{C549ACB0-F72C-2840-A9FA-300B3AD40D55}" type="pres">
      <dgm:prSet presAssocID="{7398BF15-A598-8D4C-9509-89EBE94D53FE}" presName="Name17" presStyleLbl="parChTrans1D3" presStyleIdx="3" presStyleCnt="4"/>
      <dgm:spPr/>
    </dgm:pt>
    <dgm:pt modelId="{55ACD88B-E3FC-1148-9784-2C768A8E70BD}" type="pres">
      <dgm:prSet presAssocID="{240B15F0-ADDB-D341-8130-91A25039A4AB}" presName="hierRoot3" presStyleCnt="0"/>
      <dgm:spPr/>
    </dgm:pt>
    <dgm:pt modelId="{F687F5C6-4D8B-0D4E-A0F3-2ECFC7124206}" type="pres">
      <dgm:prSet presAssocID="{240B15F0-ADDB-D341-8130-91A25039A4AB}" presName="composite3" presStyleCnt="0"/>
      <dgm:spPr/>
    </dgm:pt>
    <dgm:pt modelId="{B88C53FD-F190-7349-933A-ACAC35366DCE}" type="pres">
      <dgm:prSet presAssocID="{240B15F0-ADDB-D341-8130-91A25039A4AB}" presName="background3" presStyleLbl="node3" presStyleIdx="3" presStyleCnt="4"/>
      <dgm:spPr/>
    </dgm:pt>
    <dgm:pt modelId="{4FB1F407-6460-334A-AA52-B7A90D90A3C6}" type="pres">
      <dgm:prSet presAssocID="{240B15F0-ADDB-D341-8130-91A25039A4AB}" presName="text3" presStyleLbl="fgAcc3" presStyleIdx="3" presStyleCnt="4">
        <dgm:presLayoutVars>
          <dgm:chPref val="3"/>
        </dgm:presLayoutVars>
      </dgm:prSet>
      <dgm:spPr/>
    </dgm:pt>
    <dgm:pt modelId="{5076101A-09BC-7448-BDD6-27B4BD0890D5}" type="pres">
      <dgm:prSet presAssocID="{240B15F0-ADDB-D341-8130-91A25039A4AB}" presName="hierChild4" presStyleCnt="0"/>
      <dgm:spPr/>
    </dgm:pt>
  </dgm:ptLst>
  <dgm:cxnLst>
    <dgm:cxn modelId="{35669B00-25FB-574A-82DC-523A2E569C3B}" type="presOf" srcId="{B226C205-0391-FB42-8534-D30895875999}" destId="{D717BD63-A05F-8D49-992D-0B9679A8C335}" srcOrd="0" destOrd="0" presId="urn:microsoft.com/office/officeart/2005/8/layout/hierarchy1"/>
    <dgm:cxn modelId="{74EE2F01-E0A5-5744-92B8-EBECD1E57E34}" type="presOf" srcId="{E1DE671D-0A67-AE41-8444-B97A918E2A49}" destId="{E23FB221-5F5F-F241-BB21-FA6781FF437B}" srcOrd="0" destOrd="0" presId="urn:microsoft.com/office/officeart/2005/8/layout/hierarchy1"/>
    <dgm:cxn modelId="{9D5A5844-62FD-5E45-AED7-F9D64F69024F}" srcId="{3275C583-5B0D-094A-A8F8-FA5E1DFF4F16}" destId="{677DA4D0-53C7-034A-BF7B-755D8C3B6BC7}" srcOrd="1" destOrd="0" parTransId="{811A66CD-C8ED-8D4B-BD5B-11E6516E0ADD}" sibTransId="{B4979B62-AD52-D642-ADDC-688BBDBE3110}"/>
    <dgm:cxn modelId="{D8203F4F-2A73-5741-970C-58FDC69FC745}" srcId="{677DA4D0-53C7-034A-BF7B-755D8C3B6BC7}" destId="{40D4E789-5D5A-AB4E-ACC1-FDD9D2EA9FDF}" srcOrd="0" destOrd="0" parTransId="{B226C205-0391-FB42-8534-D30895875999}" sibTransId="{00C88C9D-3271-AA49-B3F7-F557B95B97C5}"/>
    <dgm:cxn modelId="{05859F56-FD06-AF42-A145-A97BD5C362D8}" srcId="{4A860E14-F8B2-5540-A561-A3E7EAFD38A6}" destId="{45BCBF84-58E4-5441-AEBC-F7A7910F9613}" srcOrd="1" destOrd="0" parTransId="{AEB1BBAF-8E33-C245-9D8B-B4010D3A7ED9}" sibTransId="{1CFEFEDE-E6FE-804E-8891-470E15711D03}"/>
    <dgm:cxn modelId="{047AE656-1E00-CB44-9477-047606C515EA}" srcId="{4A860E14-F8B2-5540-A561-A3E7EAFD38A6}" destId="{553020E5-2EBD-4B40-9D5C-30C1A160EA0F}" srcOrd="0" destOrd="0" parTransId="{EDF29F72-7034-E94D-8628-FA9E6DA1FEF2}" sibTransId="{01666F6F-21BD-E349-9D12-5561B2971205}"/>
    <dgm:cxn modelId="{16DFFF65-8923-D44C-A38C-ED0A71BCEF1F}" type="presOf" srcId="{3275C583-5B0D-094A-A8F8-FA5E1DFF4F16}" destId="{6EA62A3F-A865-F64F-A14A-7C2A7C55AF05}" srcOrd="0" destOrd="0" presId="urn:microsoft.com/office/officeart/2005/8/layout/hierarchy1"/>
    <dgm:cxn modelId="{DDE8C869-5EDA-204C-A274-83A994331781}" type="presOf" srcId="{45BCBF84-58E4-5441-AEBC-F7A7910F9613}" destId="{ECFFD94A-F822-C345-B964-570C4A809FBF}" srcOrd="0" destOrd="0" presId="urn:microsoft.com/office/officeart/2005/8/layout/hierarchy1"/>
    <dgm:cxn modelId="{BCA9C671-F744-1340-8EC7-A6DFFBD9EADE}" type="presOf" srcId="{AEB1BBAF-8E33-C245-9D8B-B4010D3A7ED9}" destId="{92E76ABE-EB9C-E247-8E15-5DB4B0D54642}" srcOrd="0" destOrd="0" presId="urn:microsoft.com/office/officeart/2005/8/layout/hierarchy1"/>
    <dgm:cxn modelId="{477E9C80-9506-B849-9EF1-8476C619C820}" type="presOf" srcId="{54EB30EF-AA74-984E-8BF0-61CBD0610713}" destId="{98CB3B7C-8421-3941-BC53-C8D5E57F8AE4}" srcOrd="0" destOrd="0" presId="urn:microsoft.com/office/officeart/2005/8/layout/hierarchy1"/>
    <dgm:cxn modelId="{58649D8D-5F2E-1F4A-A3EF-4A1234866776}" srcId="{677DA4D0-53C7-034A-BF7B-755D8C3B6BC7}" destId="{240B15F0-ADDB-D341-8130-91A25039A4AB}" srcOrd="1" destOrd="0" parTransId="{7398BF15-A598-8D4C-9509-89EBE94D53FE}" sibTransId="{E72CBF9F-C993-DA40-B543-248AE4F17B9B}"/>
    <dgm:cxn modelId="{2FDE3AAE-B1E5-3D42-9583-AED61EF7EC07}" type="presOf" srcId="{811A66CD-C8ED-8D4B-BD5B-11E6516E0ADD}" destId="{46730AF2-2F6D-2743-9002-9683CFC07941}" srcOrd="0" destOrd="0" presId="urn:microsoft.com/office/officeart/2005/8/layout/hierarchy1"/>
    <dgm:cxn modelId="{968E6DB5-C4FC-054D-AD2D-1CB290FEB494}" type="presOf" srcId="{7398BF15-A598-8D4C-9509-89EBE94D53FE}" destId="{C549ACB0-F72C-2840-A9FA-300B3AD40D55}" srcOrd="0" destOrd="0" presId="urn:microsoft.com/office/officeart/2005/8/layout/hierarchy1"/>
    <dgm:cxn modelId="{ED4FF4BE-9BBA-384D-A15A-FD034C5E5C1B}" type="presOf" srcId="{553020E5-2EBD-4B40-9D5C-30C1A160EA0F}" destId="{1B9841EF-BD57-6D47-809E-AC0DC6DC83D1}" srcOrd="0" destOrd="0" presId="urn:microsoft.com/office/officeart/2005/8/layout/hierarchy1"/>
    <dgm:cxn modelId="{258837C0-FE66-764A-812D-E78D2D9F7655}" type="presOf" srcId="{677DA4D0-53C7-034A-BF7B-755D8C3B6BC7}" destId="{67AEEE91-1F87-F247-8D0E-8691E3509A36}" srcOrd="0" destOrd="0" presId="urn:microsoft.com/office/officeart/2005/8/layout/hierarchy1"/>
    <dgm:cxn modelId="{8E55B9C4-1B25-1F47-BEDB-D3FA3BC46591}" srcId="{3275C583-5B0D-094A-A8F8-FA5E1DFF4F16}" destId="{4A860E14-F8B2-5540-A561-A3E7EAFD38A6}" srcOrd="0" destOrd="0" parTransId="{E1DE671D-0A67-AE41-8444-B97A918E2A49}" sibTransId="{FDA2CDFE-F7D8-A444-83B7-BD618A46E56D}"/>
    <dgm:cxn modelId="{67B5E7C8-9B68-8448-986B-9B7C9017CBB1}" srcId="{54EB30EF-AA74-984E-8BF0-61CBD0610713}" destId="{3275C583-5B0D-094A-A8F8-FA5E1DFF4F16}" srcOrd="0" destOrd="0" parTransId="{0F8333D2-D4AB-694E-9BC8-A58019BE2474}" sibTransId="{8F87363B-01EC-3A41-85F6-63F479C6EAF6}"/>
    <dgm:cxn modelId="{97475ED3-1A20-6646-AE42-F80ABB4926AC}" type="presOf" srcId="{240B15F0-ADDB-D341-8130-91A25039A4AB}" destId="{4FB1F407-6460-334A-AA52-B7A90D90A3C6}" srcOrd="0" destOrd="0" presId="urn:microsoft.com/office/officeart/2005/8/layout/hierarchy1"/>
    <dgm:cxn modelId="{C8FD63D8-0827-224E-8BCB-1AA6BBD847A4}" type="presOf" srcId="{40D4E789-5D5A-AB4E-ACC1-FDD9D2EA9FDF}" destId="{BCD1C696-1F4E-FA42-8F95-60F2CDF34F1D}" srcOrd="0" destOrd="0" presId="urn:microsoft.com/office/officeart/2005/8/layout/hierarchy1"/>
    <dgm:cxn modelId="{08D6E7E7-DA01-4A4E-8EDB-CB3A53C1D9D6}" type="presOf" srcId="{EDF29F72-7034-E94D-8628-FA9E6DA1FEF2}" destId="{BAFA18DD-EF13-084C-9A44-36302685F40D}" srcOrd="0" destOrd="0" presId="urn:microsoft.com/office/officeart/2005/8/layout/hierarchy1"/>
    <dgm:cxn modelId="{FC5D20FE-339B-0B4A-AE96-48AC9CDFD6AB}" type="presOf" srcId="{4A860E14-F8B2-5540-A561-A3E7EAFD38A6}" destId="{83368F9D-5F11-E74E-BBE0-D000E9575E62}" srcOrd="0" destOrd="0" presId="urn:microsoft.com/office/officeart/2005/8/layout/hierarchy1"/>
    <dgm:cxn modelId="{CCC64039-2527-9544-99DA-6BE58E618EE6}" type="presParOf" srcId="{98CB3B7C-8421-3941-BC53-C8D5E57F8AE4}" destId="{D5CEEED8-B94A-0D4B-9C1A-D66D325C0FDC}" srcOrd="0" destOrd="0" presId="urn:microsoft.com/office/officeart/2005/8/layout/hierarchy1"/>
    <dgm:cxn modelId="{722E0C32-4215-F645-9D2B-A630F25D46D3}" type="presParOf" srcId="{D5CEEED8-B94A-0D4B-9C1A-D66D325C0FDC}" destId="{88247CEA-6C20-3D44-96EE-E27EF38DAA1C}" srcOrd="0" destOrd="0" presId="urn:microsoft.com/office/officeart/2005/8/layout/hierarchy1"/>
    <dgm:cxn modelId="{53A9FED0-7820-2A4E-9FC3-3C61405A3E06}" type="presParOf" srcId="{88247CEA-6C20-3D44-96EE-E27EF38DAA1C}" destId="{85636881-93F1-5E4C-B3E0-934B4309B343}" srcOrd="0" destOrd="0" presId="urn:microsoft.com/office/officeart/2005/8/layout/hierarchy1"/>
    <dgm:cxn modelId="{01838E91-13AA-5144-9E13-A462F2FFED6D}" type="presParOf" srcId="{88247CEA-6C20-3D44-96EE-E27EF38DAA1C}" destId="{6EA62A3F-A865-F64F-A14A-7C2A7C55AF05}" srcOrd="1" destOrd="0" presId="urn:microsoft.com/office/officeart/2005/8/layout/hierarchy1"/>
    <dgm:cxn modelId="{BC42141D-01FE-AD46-B353-75ED8B1641A6}" type="presParOf" srcId="{D5CEEED8-B94A-0D4B-9C1A-D66D325C0FDC}" destId="{AE4E39D3-6FE5-5E47-AA4A-553928256EE8}" srcOrd="1" destOrd="0" presId="urn:microsoft.com/office/officeart/2005/8/layout/hierarchy1"/>
    <dgm:cxn modelId="{BE864E76-124D-9045-90E5-949B3AA850AC}" type="presParOf" srcId="{AE4E39D3-6FE5-5E47-AA4A-553928256EE8}" destId="{E23FB221-5F5F-F241-BB21-FA6781FF437B}" srcOrd="0" destOrd="0" presId="urn:microsoft.com/office/officeart/2005/8/layout/hierarchy1"/>
    <dgm:cxn modelId="{07B75825-7458-3E4F-BF5D-834C3CC6381E}" type="presParOf" srcId="{AE4E39D3-6FE5-5E47-AA4A-553928256EE8}" destId="{D7B24896-A4D2-EC45-812A-18A4D0109190}" srcOrd="1" destOrd="0" presId="urn:microsoft.com/office/officeart/2005/8/layout/hierarchy1"/>
    <dgm:cxn modelId="{D7CC9837-4518-574E-9FA7-F6AEBAF2EDA3}" type="presParOf" srcId="{D7B24896-A4D2-EC45-812A-18A4D0109190}" destId="{76FD7E56-8602-D448-B6D6-9EDF6D51F7C9}" srcOrd="0" destOrd="0" presId="urn:microsoft.com/office/officeart/2005/8/layout/hierarchy1"/>
    <dgm:cxn modelId="{258FE670-87F9-D54D-8E69-8D160D8119A4}" type="presParOf" srcId="{76FD7E56-8602-D448-B6D6-9EDF6D51F7C9}" destId="{D4DD3170-0580-B845-B646-8A59BF4AD86E}" srcOrd="0" destOrd="0" presId="urn:microsoft.com/office/officeart/2005/8/layout/hierarchy1"/>
    <dgm:cxn modelId="{2A988BA5-1587-5844-8BB3-A32C1133D943}" type="presParOf" srcId="{76FD7E56-8602-D448-B6D6-9EDF6D51F7C9}" destId="{83368F9D-5F11-E74E-BBE0-D000E9575E62}" srcOrd="1" destOrd="0" presId="urn:microsoft.com/office/officeart/2005/8/layout/hierarchy1"/>
    <dgm:cxn modelId="{4F5707F1-0378-5842-9DE0-84B2C855F94C}" type="presParOf" srcId="{D7B24896-A4D2-EC45-812A-18A4D0109190}" destId="{3DEEA9A3-954D-7145-870A-282F0B7B22EA}" srcOrd="1" destOrd="0" presId="urn:microsoft.com/office/officeart/2005/8/layout/hierarchy1"/>
    <dgm:cxn modelId="{117914DA-F29F-6043-82E2-C7490A7AF2A4}" type="presParOf" srcId="{3DEEA9A3-954D-7145-870A-282F0B7B22EA}" destId="{BAFA18DD-EF13-084C-9A44-36302685F40D}" srcOrd="0" destOrd="0" presId="urn:microsoft.com/office/officeart/2005/8/layout/hierarchy1"/>
    <dgm:cxn modelId="{202C929A-FB50-4842-A401-8DCE8EAD7A08}" type="presParOf" srcId="{3DEEA9A3-954D-7145-870A-282F0B7B22EA}" destId="{45CD6331-0DB0-1E44-8A0E-D50C7147B059}" srcOrd="1" destOrd="0" presId="urn:microsoft.com/office/officeart/2005/8/layout/hierarchy1"/>
    <dgm:cxn modelId="{31C549B4-489A-0A40-8150-FC16092BCF2E}" type="presParOf" srcId="{45CD6331-0DB0-1E44-8A0E-D50C7147B059}" destId="{1F3ADC00-D939-9945-8CE4-A82B23A4096F}" srcOrd="0" destOrd="0" presId="urn:microsoft.com/office/officeart/2005/8/layout/hierarchy1"/>
    <dgm:cxn modelId="{B015DBE4-A34B-9349-95C8-5429BA04F0BE}" type="presParOf" srcId="{1F3ADC00-D939-9945-8CE4-A82B23A4096F}" destId="{B6E9CB21-D24F-0342-9084-857684DE6F7D}" srcOrd="0" destOrd="0" presId="urn:microsoft.com/office/officeart/2005/8/layout/hierarchy1"/>
    <dgm:cxn modelId="{0F01D2F0-696F-B049-A84D-9752CC03D1E7}" type="presParOf" srcId="{1F3ADC00-D939-9945-8CE4-A82B23A4096F}" destId="{1B9841EF-BD57-6D47-809E-AC0DC6DC83D1}" srcOrd="1" destOrd="0" presId="urn:microsoft.com/office/officeart/2005/8/layout/hierarchy1"/>
    <dgm:cxn modelId="{45C70D35-E030-B644-8949-1A7202310C88}" type="presParOf" srcId="{45CD6331-0DB0-1E44-8A0E-D50C7147B059}" destId="{0C97BEAC-F72E-F446-A5B4-9BD5DD29F7F8}" srcOrd="1" destOrd="0" presId="urn:microsoft.com/office/officeart/2005/8/layout/hierarchy1"/>
    <dgm:cxn modelId="{C0CD43DE-EBC3-4043-981D-22C413BED03B}" type="presParOf" srcId="{3DEEA9A3-954D-7145-870A-282F0B7B22EA}" destId="{92E76ABE-EB9C-E247-8E15-5DB4B0D54642}" srcOrd="2" destOrd="0" presId="urn:microsoft.com/office/officeart/2005/8/layout/hierarchy1"/>
    <dgm:cxn modelId="{67AFDA1C-C4FF-D34F-9156-603916B8F395}" type="presParOf" srcId="{3DEEA9A3-954D-7145-870A-282F0B7B22EA}" destId="{2F2AEA77-2127-F948-9267-B5E7EA0EB1BE}" srcOrd="3" destOrd="0" presId="urn:microsoft.com/office/officeart/2005/8/layout/hierarchy1"/>
    <dgm:cxn modelId="{093DC839-07C6-AB49-AEEB-C1546A10C322}" type="presParOf" srcId="{2F2AEA77-2127-F948-9267-B5E7EA0EB1BE}" destId="{49E7BF5D-2E90-494E-8B85-FD0B981F0567}" srcOrd="0" destOrd="0" presId="urn:microsoft.com/office/officeart/2005/8/layout/hierarchy1"/>
    <dgm:cxn modelId="{CB8D75D7-36BE-5F41-A885-149E1C39A4E6}" type="presParOf" srcId="{49E7BF5D-2E90-494E-8B85-FD0B981F0567}" destId="{B5B6AFBC-A8E2-9746-90DF-F19277D33B28}" srcOrd="0" destOrd="0" presId="urn:microsoft.com/office/officeart/2005/8/layout/hierarchy1"/>
    <dgm:cxn modelId="{C8B361F5-5A16-A64B-A7E3-3221F5DB7404}" type="presParOf" srcId="{49E7BF5D-2E90-494E-8B85-FD0B981F0567}" destId="{ECFFD94A-F822-C345-B964-570C4A809FBF}" srcOrd="1" destOrd="0" presId="urn:microsoft.com/office/officeart/2005/8/layout/hierarchy1"/>
    <dgm:cxn modelId="{D3CA6207-E704-6342-B4C1-77F50AE69882}" type="presParOf" srcId="{2F2AEA77-2127-F948-9267-B5E7EA0EB1BE}" destId="{1489582C-0FF5-3E4C-9A15-D0D5129FE018}" srcOrd="1" destOrd="0" presId="urn:microsoft.com/office/officeart/2005/8/layout/hierarchy1"/>
    <dgm:cxn modelId="{95EE47FC-701A-0743-95D9-60425A76078C}" type="presParOf" srcId="{AE4E39D3-6FE5-5E47-AA4A-553928256EE8}" destId="{46730AF2-2F6D-2743-9002-9683CFC07941}" srcOrd="2" destOrd="0" presId="urn:microsoft.com/office/officeart/2005/8/layout/hierarchy1"/>
    <dgm:cxn modelId="{76595C0F-1EE7-7F4D-B6C2-5A2F9523450C}" type="presParOf" srcId="{AE4E39D3-6FE5-5E47-AA4A-553928256EE8}" destId="{A946C19F-E46C-2A4F-A52A-4FD5E87B04C1}" srcOrd="3" destOrd="0" presId="urn:microsoft.com/office/officeart/2005/8/layout/hierarchy1"/>
    <dgm:cxn modelId="{8E41833D-B3D0-814A-884F-6FC125BFEF07}" type="presParOf" srcId="{A946C19F-E46C-2A4F-A52A-4FD5E87B04C1}" destId="{6A9C56E4-D58B-6247-B0BC-283222E74542}" srcOrd="0" destOrd="0" presId="urn:microsoft.com/office/officeart/2005/8/layout/hierarchy1"/>
    <dgm:cxn modelId="{141F5F69-C2AF-914B-B199-2737D8CD37B8}" type="presParOf" srcId="{6A9C56E4-D58B-6247-B0BC-283222E74542}" destId="{813F87F5-1CE1-DA49-A56F-09FDE5FD55A5}" srcOrd="0" destOrd="0" presId="urn:microsoft.com/office/officeart/2005/8/layout/hierarchy1"/>
    <dgm:cxn modelId="{75212AB0-3CDD-C647-B1E1-40F7D725A93A}" type="presParOf" srcId="{6A9C56E4-D58B-6247-B0BC-283222E74542}" destId="{67AEEE91-1F87-F247-8D0E-8691E3509A36}" srcOrd="1" destOrd="0" presId="urn:microsoft.com/office/officeart/2005/8/layout/hierarchy1"/>
    <dgm:cxn modelId="{B2285B2B-B404-5E4E-80DF-03DEF34A8E2F}" type="presParOf" srcId="{A946C19F-E46C-2A4F-A52A-4FD5E87B04C1}" destId="{C5191727-6D9E-A742-9D9F-725A20596977}" srcOrd="1" destOrd="0" presId="urn:microsoft.com/office/officeart/2005/8/layout/hierarchy1"/>
    <dgm:cxn modelId="{5A507AB4-81C3-1E45-983B-DACFFC88C252}" type="presParOf" srcId="{C5191727-6D9E-A742-9D9F-725A20596977}" destId="{D717BD63-A05F-8D49-992D-0B9679A8C335}" srcOrd="0" destOrd="0" presId="urn:microsoft.com/office/officeart/2005/8/layout/hierarchy1"/>
    <dgm:cxn modelId="{30688588-CE09-534A-9462-3447FFD11C4C}" type="presParOf" srcId="{C5191727-6D9E-A742-9D9F-725A20596977}" destId="{170B8DB7-0F6D-B24E-A8D8-F118ABC772CE}" srcOrd="1" destOrd="0" presId="urn:microsoft.com/office/officeart/2005/8/layout/hierarchy1"/>
    <dgm:cxn modelId="{4F895A6C-9DD9-2E49-8AEC-7ABE9498DC7B}" type="presParOf" srcId="{170B8DB7-0F6D-B24E-A8D8-F118ABC772CE}" destId="{5B2D072A-2FB5-AB4D-8C5B-FB90517D50DB}" srcOrd="0" destOrd="0" presId="urn:microsoft.com/office/officeart/2005/8/layout/hierarchy1"/>
    <dgm:cxn modelId="{59887E65-61E2-874C-8224-3197F16822FE}" type="presParOf" srcId="{5B2D072A-2FB5-AB4D-8C5B-FB90517D50DB}" destId="{772E0E8E-9008-594C-BD64-3B081C1F115D}" srcOrd="0" destOrd="0" presId="urn:microsoft.com/office/officeart/2005/8/layout/hierarchy1"/>
    <dgm:cxn modelId="{4D3A93F3-F70E-BE4C-ADF9-2310DAEA274F}" type="presParOf" srcId="{5B2D072A-2FB5-AB4D-8C5B-FB90517D50DB}" destId="{BCD1C696-1F4E-FA42-8F95-60F2CDF34F1D}" srcOrd="1" destOrd="0" presId="urn:microsoft.com/office/officeart/2005/8/layout/hierarchy1"/>
    <dgm:cxn modelId="{C2A87843-D496-0F4F-A3E1-57B99339BDD5}" type="presParOf" srcId="{170B8DB7-0F6D-B24E-A8D8-F118ABC772CE}" destId="{13C8010E-5289-0F4E-ABB2-8A63A347ED9E}" srcOrd="1" destOrd="0" presId="urn:microsoft.com/office/officeart/2005/8/layout/hierarchy1"/>
    <dgm:cxn modelId="{203B7B46-06E3-094E-9121-4BFD6F1A5C5B}" type="presParOf" srcId="{C5191727-6D9E-A742-9D9F-725A20596977}" destId="{C549ACB0-F72C-2840-A9FA-300B3AD40D55}" srcOrd="2" destOrd="0" presId="urn:microsoft.com/office/officeart/2005/8/layout/hierarchy1"/>
    <dgm:cxn modelId="{8D30EF2B-D3DF-7F4E-A19E-F86D3D92DA6C}" type="presParOf" srcId="{C5191727-6D9E-A742-9D9F-725A20596977}" destId="{55ACD88B-E3FC-1148-9784-2C768A8E70BD}" srcOrd="3" destOrd="0" presId="urn:microsoft.com/office/officeart/2005/8/layout/hierarchy1"/>
    <dgm:cxn modelId="{BFD1034C-94B9-5846-9ABF-243BF1777AE9}" type="presParOf" srcId="{55ACD88B-E3FC-1148-9784-2C768A8E70BD}" destId="{F687F5C6-4D8B-0D4E-A0F3-2ECFC7124206}" srcOrd="0" destOrd="0" presId="urn:microsoft.com/office/officeart/2005/8/layout/hierarchy1"/>
    <dgm:cxn modelId="{E97CB023-619A-F54E-8AAE-48AA1B735066}" type="presParOf" srcId="{F687F5C6-4D8B-0D4E-A0F3-2ECFC7124206}" destId="{B88C53FD-F190-7349-933A-ACAC35366DCE}" srcOrd="0" destOrd="0" presId="urn:microsoft.com/office/officeart/2005/8/layout/hierarchy1"/>
    <dgm:cxn modelId="{FBD4DB84-7C53-C14A-8299-FF940C47B313}" type="presParOf" srcId="{F687F5C6-4D8B-0D4E-A0F3-2ECFC7124206}" destId="{4FB1F407-6460-334A-AA52-B7A90D90A3C6}" srcOrd="1" destOrd="0" presId="urn:microsoft.com/office/officeart/2005/8/layout/hierarchy1"/>
    <dgm:cxn modelId="{CC33E476-0C42-F346-A753-6F0D53021B9D}" type="presParOf" srcId="{55ACD88B-E3FC-1148-9784-2C768A8E70BD}" destId="{5076101A-09BC-7448-BDD6-27B4BD0890D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EB30EF-AA74-984E-8BF0-61CBD0610713}"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3275C583-5B0D-094A-A8F8-FA5E1DFF4F16}">
      <dgm:prSet phldrT="[Text]"/>
      <dgm:spPr/>
      <dgm:t>
        <a:bodyPr/>
        <a:lstStyle/>
        <a:p>
          <a:r>
            <a:rPr lang="en-US" dirty="0"/>
            <a:t>RACISM</a:t>
          </a:r>
        </a:p>
      </dgm:t>
    </dgm:pt>
    <dgm:pt modelId="{0F8333D2-D4AB-694E-9BC8-A58019BE2474}" type="parTrans" cxnId="{67B5E7C8-9B68-8448-986B-9B7C9017CBB1}">
      <dgm:prSet/>
      <dgm:spPr/>
      <dgm:t>
        <a:bodyPr/>
        <a:lstStyle/>
        <a:p>
          <a:endParaRPr lang="en-US"/>
        </a:p>
      </dgm:t>
    </dgm:pt>
    <dgm:pt modelId="{8F87363B-01EC-3A41-85F6-63F479C6EAF6}" type="sibTrans" cxnId="{67B5E7C8-9B68-8448-986B-9B7C9017CBB1}">
      <dgm:prSet/>
      <dgm:spPr/>
      <dgm:t>
        <a:bodyPr/>
        <a:lstStyle/>
        <a:p>
          <a:endParaRPr lang="en-US"/>
        </a:p>
      </dgm:t>
    </dgm:pt>
    <dgm:pt modelId="{4A860E14-F8B2-5540-A561-A3E7EAFD38A6}">
      <dgm:prSet phldrT="[Text]"/>
      <dgm:spPr/>
      <dgm:t>
        <a:bodyPr/>
        <a:lstStyle/>
        <a:p>
          <a:r>
            <a:rPr lang="en-US" dirty="0"/>
            <a:t>Individual-Level</a:t>
          </a:r>
        </a:p>
      </dgm:t>
    </dgm:pt>
    <dgm:pt modelId="{E1DE671D-0A67-AE41-8444-B97A918E2A49}" type="parTrans" cxnId="{8E55B9C4-1B25-1F47-BEDB-D3FA3BC46591}">
      <dgm:prSet/>
      <dgm:spPr/>
      <dgm:t>
        <a:bodyPr/>
        <a:lstStyle/>
        <a:p>
          <a:endParaRPr lang="en-US"/>
        </a:p>
      </dgm:t>
    </dgm:pt>
    <dgm:pt modelId="{FDA2CDFE-F7D8-A444-83B7-BD618A46E56D}" type="sibTrans" cxnId="{8E55B9C4-1B25-1F47-BEDB-D3FA3BC46591}">
      <dgm:prSet/>
      <dgm:spPr/>
      <dgm:t>
        <a:bodyPr/>
        <a:lstStyle/>
        <a:p>
          <a:endParaRPr lang="en-US"/>
        </a:p>
      </dgm:t>
    </dgm:pt>
    <dgm:pt modelId="{553020E5-2EBD-4B40-9D5C-30C1A160EA0F}">
      <dgm:prSet phldrT="[Text]"/>
      <dgm:spPr/>
      <dgm:t>
        <a:bodyPr/>
        <a:lstStyle/>
        <a:p>
          <a:r>
            <a:rPr lang="en-US" dirty="0"/>
            <a:t>Internalized</a:t>
          </a:r>
        </a:p>
      </dgm:t>
    </dgm:pt>
    <dgm:pt modelId="{EDF29F72-7034-E94D-8628-FA9E6DA1FEF2}" type="parTrans" cxnId="{047AE656-1E00-CB44-9477-047606C515EA}">
      <dgm:prSet/>
      <dgm:spPr/>
      <dgm:t>
        <a:bodyPr/>
        <a:lstStyle/>
        <a:p>
          <a:endParaRPr lang="en-US"/>
        </a:p>
      </dgm:t>
    </dgm:pt>
    <dgm:pt modelId="{01666F6F-21BD-E349-9D12-5561B2971205}" type="sibTrans" cxnId="{047AE656-1E00-CB44-9477-047606C515EA}">
      <dgm:prSet/>
      <dgm:spPr/>
      <dgm:t>
        <a:bodyPr/>
        <a:lstStyle/>
        <a:p>
          <a:endParaRPr lang="en-US"/>
        </a:p>
      </dgm:t>
    </dgm:pt>
    <dgm:pt modelId="{45BCBF84-58E4-5441-AEBC-F7A7910F9613}">
      <dgm:prSet phldrT="[Text]"/>
      <dgm:spPr/>
      <dgm:t>
        <a:bodyPr/>
        <a:lstStyle/>
        <a:p>
          <a:r>
            <a:rPr lang="en-US" dirty="0"/>
            <a:t>Interpersonal</a:t>
          </a:r>
        </a:p>
      </dgm:t>
    </dgm:pt>
    <dgm:pt modelId="{AEB1BBAF-8E33-C245-9D8B-B4010D3A7ED9}" type="parTrans" cxnId="{05859F56-FD06-AF42-A145-A97BD5C362D8}">
      <dgm:prSet/>
      <dgm:spPr/>
      <dgm:t>
        <a:bodyPr/>
        <a:lstStyle/>
        <a:p>
          <a:endParaRPr lang="en-US"/>
        </a:p>
      </dgm:t>
    </dgm:pt>
    <dgm:pt modelId="{1CFEFEDE-E6FE-804E-8891-470E15711D03}" type="sibTrans" cxnId="{05859F56-FD06-AF42-A145-A97BD5C362D8}">
      <dgm:prSet/>
      <dgm:spPr/>
      <dgm:t>
        <a:bodyPr/>
        <a:lstStyle/>
        <a:p>
          <a:endParaRPr lang="en-US"/>
        </a:p>
      </dgm:t>
    </dgm:pt>
    <dgm:pt modelId="{677DA4D0-53C7-034A-BF7B-755D8C3B6BC7}">
      <dgm:prSet phldrT="[Text]"/>
      <dgm:spPr/>
      <dgm:t>
        <a:bodyPr/>
        <a:lstStyle/>
        <a:p>
          <a:r>
            <a:rPr lang="en-US" dirty="0"/>
            <a:t>...</a:t>
          </a:r>
        </a:p>
      </dgm:t>
    </dgm:pt>
    <dgm:pt modelId="{811A66CD-C8ED-8D4B-BD5B-11E6516E0ADD}" type="parTrans" cxnId="{9D5A5844-62FD-5E45-AED7-F9D64F69024F}">
      <dgm:prSet/>
      <dgm:spPr/>
      <dgm:t>
        <a:bodyPr/>
        <a:lstStyle/>
        <a:p>
          <a:endParaRPr lang="en-US"/>
        </a:p>
      </dgm:t>
    </dgm:pt>
    <dgm:pt modelId="{B4979B62-AD52-D642-ADDC-688BBDBE3110}" type="sibTrans" cxnId="{9D5A5844-62FD-5E45-AED7-F9D64F69024F}">
      <dgm:prSet/>
      <dgm:spPr/>
      <dgm:t>
        <a:bodyPr/>
        <a:lstStyle/>
        <a:p>
          <a:endParaRPr lang="en-US"/>
        </a:p>
      </dgm:t>
    </dgm:pt>
    <dgm:pt modelId="{40D4E789-5D5A-AB4E-ACC1-FDD9D2EA9FDF}">
      <dgm:prSet phldrT="[Text]"/>
      <dgm:spPr/>
      <dgm:t>
        <a:bodyPr/>
        <a:lstStyle/>
        <a:p>
          <a:r>
            <a:rPr lang="en-US" dirty="0"/>
            <a:t>...</a:t>
          </a:r>
        </a:p>
      </dgm:t>
    </dgm:pt>
    <dgm:pt modelId="{B226C205-0391-FB42-8534-D30895875999}" type="parTrans" cxnId="{D8203F4F-2A73-5741-970C-58FDC69FC745}">
      <dgm:prSet/>
      <dgm:spPr/>
      <dgm:t>
        <a:bodyPr/>
        <a:lstStyle/>
        <a:p>
          <a:endParaRPr lang="en-US"/>
        </a:p>
      </dgm:t>
    </dgm:pt>
    <dgm:pt modelId="{00C88C9D-3271-AA49-B3F7-F557B95B97C5}" type="sibTrans" cxnId="{D8203F4F-2A73-5741-970C-58FDC69FC745}">
      <dgm:prSet/>
      <dgm:spPr/>
      <dgm:t>
        <a:bodyPr/>
        <a:lstStyle/>
        <a:p>
          <a:endParaRPr lang="en-US"/>
        </a:p>
      </dgm:t>
    </dgm:pt>
    <dgm:pt modelId="{240B15F0-ADDB-D341-8130-91A25039A4AB}">
      <dgm:prSet phldrT="[Text]"/>
      <dgm:spPr/>
      <dgm:t>
        <a:bodyPr/>
        <a:lstStyle/>
        <a:p>
          <a:r>
            <a:rPr lang="en-US" dirty="0"/>
            <a:t>...</a:t>
          </a:r>
        </a:p>
      </dgm:t>
    </dgm:pt>
    <dgm:pt modelId="{7398BF15-A598-8D4C-9509-89EBE94D53FE}" type="parTrans" cxnId="{58649D8D-5F2E-1F4A-A3EF-4A1234866776}">
      <dgm:prSet/>
      <dgm:spPr/>
      <dgm:t>
        <a:bodyPr/>
        <a:lstStyle/>
        <a:p>
          <a:endParaRPr lang="en-US"/>
        </a:p>
      </dgm:t>
    </dgm:pt>
    <dgm:pt modelId="{E72CBF9F-C993-DA40-B543-248AE4F17B9B}" type="sibTrans" cxnId="{58649D8D-5F2E-1F4A-A3EF-4A1234866776}">
      <dgm:prSet/>
      <dgm:spPr/>
      <dgm:t>
        <a:bodyPr/>
        <a:lstStyle/>
        <a:p>
          <a:endParaRPr lang="en-US"/>
        </a:p>
      </dgm:t>
    </dgm:pt>
    <dgm:pt modelId="{98CB3B7C-8421-3941-BC53-C8D5E57F8AE4}" type="pres">
      <dgm:prSet presAssocID="{54EB30EF-AA74-984E-8BF0-61CBD0610713}" presName="hierChild1" presStyleCnt="0">
        <dgm:presLayoutVars>
          <dgm:chPref val="1"/>
          <dgm:dir/>
          <dgm:animOne val="branch"/>
          <dgm:animLvl val="lvl"/>
          <dgm:resizeHandles/>
        </dgm:presLayoutVars>
      </dgm:prSet>
      <dgm:spPr/>
    </dgm:pt>
    <dgm:pt modelId="{D5CEEED8-B94A-0D4B-9C1A-D66D325C0FDC}" type="pres">
      <dgm:prSet presAssocID="{3275C583-5B0D-094A-A8F8-FA5E1DFF4F16}" presName="hierRoot1" presStyleCnt="0"/>
      <dgm:spPr/>
    </dgm:pt>
    <dgm:pt modelId="{88247CEA-6C20-3D44-96EE-E27EF38DAA1C}" type="pres">
      <dgm:prSet presAssocID="{3275C583-5B0D-094A-A8F8-FA5E1DFF4F16}" presName="composite" presStyleCnt="0"/>
      <dgm:spPr/>
    </dgm:pt>
    <dgm:pt modelId="{85636881-93F1-5E4C-B3E0-934B4309B343}" type="pres">
      <dgm:prSet presAssocID="{3275C583-5B0D-094A-A8F8-FA5E1DFF4F16}" presName="background" presStyleLbl="node0" presStyleIdx="0" presStyleCnt="1"/>
      <dgm:spPr/>
    </dgm:pt>
    <dgm:pt modelId="{6EA62A3F-A865-F64F-A14A-7C2A7C55AF05}" type="pres">
      <dgm:prSet presAssocID="{3275C583-5B0D-094A-A8F8-FA5E1DFF4F16}" presName="text" presStyleLbl="fgAcc0" presStyleIdx="0" presStyleCnt="1">
        <dgm:presLayoutVars>
          <dgm:chPref val="3"/>
        </dgm:presLayoutVars>
      </dgm:prSet>
      <dgm:spPr/>
    </dgm:pt>
    <dgm:pt modelId="{AE4E39D3-6FE5-5E47-AA4A-553928256EE8}" type="pres">
      <dgm:prSet presAssocID="{3275C583-5B0D-094A-A8F8-FA5E1DFF4F16}" presName="hierChild2" presStyleCnt="0"/>
      <dgm:spPr/>
    </dgm:pt>
    <dgm:pt modelId="{E23FB221-5F5F-F241-BB21-FA6781FF437B}" type="pres">
      <dgm:prSet presAssocID="{E1DE671D-0A67-AE41-8444-B97A918E2A49}" presName="Name10" presStyleLbl="parChTrans1D2" presStyleIdx="0" presStyleCnt="2"/>
      <dgm:spPr/>
    </dgm:pt>
    <dgm:pt modelId="{D7B24896-A4D2-EC45-812A-18A4D0109190}" type="pres">
      <dgm:prSet presAssocID="{4A860E14-F8B2-5540-A561-A3E7EAFD38A6}" presName="hierRoot2" presStyleCnt="0"/>
      <dgm:spPr/>
    </dgm:pt>
    <dgm:pt modelId="{76FD7E56-8602-D448-B6D6-9EDF6D51F7C9}" type="pres">
      <dgm:prSet presAssocID="{4A860E14-F8B2-5540-A561-A3E7EAFD38A6}" presName="composite2" presStyleCnt="0"/>
      <dgm:spPr/>
    </dgm:pt>
    <dgm:pt modelId="{D4DD3170-0580-B845-B646-8A59BF4AD86E}" type="pres">
      <dgm:prSet presAssocID="{4A860E14-F8B2-5540-A561-A3E7EAFD38A6}" presName="background2" presStyleLbl="node2" presStyleIdx="0" presStyleCnt="2"/>
      <dgm:spPr/>
    </dgm:pt>
    <dgm:pt modelId="{83368F9D-5F11-E74E-BBE0-D000E9575E62}" type="pres">
      <dgm:prSet presAssocID="{4A860E14-F8B2-5540-A561-A3E7EAFD38A6}" presName="text2" presStyleLbl="fgAcc2" presStyleIdx="0" presStyleCnt="2">
        <dgm:presLayoutVars>
          <dgm:chPref val="3"/>
        </dgm:presLayoutVars>
      </dgm:prSet>
      <dgm:spPr/>
    </dgm:pt>
    <dgm:pt modelId="{3DEEA9A3-954D-7145-870A-282F0B7B22EA}" type="pres">
      <dgm:prSet presAssocID="{4A860E14-F8B2-5540-A561-A3E7EAFD38A6}" presName="hierChild3" presStyleCnt="0"/>
      <dgm:spPr/>
    </dgm:pt>
    <dgm:pt modelId="{BAFA18DD-EF13-084C-9A44-36302685F40D}" type="pres">
      <dgm:prSet presAssocID="{EDF29F72-7034-E94D-8628-FA9E6DA1FEF2}" presName="Name17" presStyleLbl="parChTrans1D3" presStyleIdx="0" presStyleCnt="4"/>
      <dgm:spPr/>
    </dgm:pt>
    <dgm:pt modelId="{45CD6331-0DB0-1E44-8A0E-D50C7147B059}" type="pres">
      <dgm:prSet presAssocID="{553020E5-2EBD-4B40-9D5C-30C1A160EA0F}" presName="hierRoot3" presStyleCnt="0"/>
      <dgm:spPr/>
    </dgm:pt>
    <dgm:pt modelId="{1F3ADC00-D939-9945-8CE4-A82B23A4096F}" type="pres">
      <dgm:prSet presAssocID="{553020E5-2EBD-4B40-9D5C-30C1A160EA0F}" presName="composite3" presStyleCnt="0"/>
      <dgm:spPr/>
    </dgm:pt>
    <dgm:pt modelId="{B6E9CB21-D24F-0342-9084-857684DE6F7D}" type="pres">
      <dgm:prSet presAssocID="{553020E5-2EBD-4B40-9D5C-30C1A160EA0F}" presName="background3" presStyleLbl="node3" presStyleIdx="0" presStyleCnt="4"/>
      <dgm:spPr/>
    </dgm:pt>
    <dgm:pt modelId="{1B9841EF-BD57-6D47-809E-AC0DC6DC83D1}" type="pres">
      <dgm:prSet presAssocID="{553020E5-2EBD-4B40-9D5C-30C1A160EA0F}" presName="text3" presStyleLbl="fgAcc3" presStyleIdx="0" presStyleCnt="4">
        <dgm:presLayoutVars>
          <dgm:chPref val="3"/>
        </dgm:presLayoutVars>
      </dgm:prSet>
      <dgm:spPr/>
    </dgm:pt>
    <dgm:pt modelId="{0C97BEAC-F72E-F446-A5B4-9BD5DD29F7F8}" type="pres">
      <dgm:prSet presAssocID="{553020E5-2EBD-4B40-9D5C-30C1A160EA0F}" presName="hierChild4" presStyleCnt="0"/>
      <dgm:spPr/>
    </dgm:pt>
    <dgm:pt modelId="{92E76ABE-EB9C-E247-8E15-5DB4B0D54642}" type="pres">
      <dgm:prSet presAssocID="{AEB1BBAF-8E33-C245-9D8B-B4010D3A7ED9}" presName="Name17" presStyleLbl="parChTrans1D3" presStyleIdx="1" presStyleCnt="4"/>
      <dgm:spPr/>
    </dgm:pt>
    <dgm:pt modelId="{2F2AEA77-2127-F948-9267-B5E7EA0EB1BE}" type="pres">
      <dgm:prSet presAssocID="{45BCBF84-58E4-5441-AEBC-F7A7910F9613}" presName="hierRoot3" presStyleCnt="0"/>
      <dgm:spPr/>
    </dgm:pt>
    <dgm:pt modelId="{49E7BF5D-2E90-494E-8B85-FD0B981F0567}" type="pres">
      <dgm:prSet presAssocID="{45BCBF84-58E4-5441-AEBC-F7A7910F9613}" presName="composite3" presStyleCnt="0"/>
      <dgm:spPr/>
    </dgm:pt>
    <dgm:pt modelId="{B5B6AFBC-A8E2-9746-90DF-F19277D33B28}" type="pres">
      <dgm:prSet presAssocID="{45BCBF84-58E4-5441-AEBC-F7A7910F9613}" presName="background3" presStyleLbl="node3" presStyleIdx="1" presStyleCnt="4"/>
      <dgm:spPr/>
    </dgm:pt>
    <dgm:pt modelId="{ECFFD94A-F822-C345-B964-570C4A809FBF}" type="pres">
      <dgm:prSet presAssocID="{45BCBF84-58E4-5441-AEBC-F7A7910F9613}" presName="text3" presStyleLbl="fgAcc3" presStyleIdx="1" presStyleCnt="4">
        <dgm:presLayoutVars>
          <dgm:chPref val="3"/>
        </dgm:presLayoutVars>
      </dgm:prSet>
      <dgm:spPr/>
    </dgm:pt>
    <dgm:pt modelId="{1489582C-0FF5-3E4C-9A15-D0D5129FE018}" type="pres">
      <dgm:prSet presAssocID="{45BCBF84-58E4-5441-AEBC-F7A7910F9613}" presName="hierChild4" presStyleCnt="0"/>
      <dgm:spPr/>
    </dgm:pt>
    <dgm:pt modelId="{46730AF2-2F6D-2743-9002-9683CFC07941}" type="pres">
      <dgm:prSet presAssocID="{811A66CD-C8ED-8D4B-BD5B-11E6516E0ADD}" presName="Name10" presStyleLbl="parChTrans1D2" presStyleIdx="1" presStyleCnt="2"/>
      <dgm:spPr/>
    </dgm:pt>
    <dgm:pt modelId="{A946C19F-E46C-2A4F-A52A-4FD5E87B04C1}" type="pres">
      <dgm:prSet presAssocID="{677DA4D0-53C7-034A-BF7B-755D8C3B6BC7}" presName="hierRoot2" presStyleCnt="0"/>
      <dgm:spPr/>
    </dgm:pt>
    <dgm:pt modelId="{6A9C56E4-D58B-6247-B0BC-283222E74542}" type="pres">
      <dgm:prSet presAssocID="{677DA4D0-53C7-034A-BF7B-755D8C3B6BC7}" presName="composite2" presStyleCnt="0"/>
      <dgm:spPr/>
    </dgm:pt>
    <dgm:pt modelId="{813F87F5-1CE1-DA49-A56F-09FDE5FD55A5}" type="pres">
      <dgm:prSet presAssocID="{677DA4D0-53C7-034A-BF7B-755D8C3B6BC7}" presName="background2" presStyleLbl="node2" presStyleIdx="1" presStyleCnt="2"/>
      <dgm:spPr/>
    </dgm:pt>
    <dgm:pt modelId="{67AEEE91-1F87-F247-8D0E-8691E3509A36}" type="pres">
      <dgm:prSet presAssocID="{677DA4D0-53C7-034A-BF7B-755D8C3B6BC7}" presName="text2" presStyleLbl="fgAcc2" presStyleIdx="1" presStyleCnt="2">
        <dgm:presLayoutVars>
          <dgm:chPref val="3"/>
        </dgm:presLayoutVars>
      </dgm:prSet>
      <dgm:spPr/>
    </dgm:pt>
    <dgm:pt modelId="{C5191727-6D9E-A742-9D9F-725A20596977}" type="pres">
      <dgm:prSet presAssocID="{677DA4D0-53C7-034A-BF7B-755D8C3B6BC7}" presName="hierChild3" presStyleCnt="0"/>
      <dgm:spPr/>
    </dgm:pt>
    <dgm:pt modelId="{D717BD63-A05F-8D49-992D-0B9679A8C335}" type="pres">
      <dgm:prSet presAssocID="{B226C205-0391-FB42-8534-D30895875999}" presName="Name17" presStyleLbl="parChTrans1D3" presStyleIdx="2" presStyleCnt="4"/>
      <dgm:spPr/>
    </dgm:pt>
    <dgm:pt modelId="{170B8DB7-0F6D-B24E-A8D8-F118ABC772CE}" type="pres">
      <dgm:prSet presAssocID="{40D4E789-5D5A-AB4E-ACC1-FDD9D2EA9FDF}" presName="hierRoot3" presStyleCnt="0"/>
      <dgm:spPr/>
    </dgm:pt>
    <dgm:pt modelId="{5B2D072A-2FB5-AB4D-8C5B-FB90517D50DB}" type="pres">
      <dgm:prSet presAssocID="{40D4E789-5D5A-AB4E-ACC1-FDD9D2EA9FDF}" presName="composite3" presStyleCnt="0"/>
      <dgm:spPr/>
    </dgm:pt>
    <dgm:pt modelId="{772E0E8E-9008-594C-BD64-3B081C1F115D}" type="pres">
      <dgm:prSet presAssocID="{40D4E789-5D5A-AB4E-ACC1-FDD9D2EA9FDF}" presName="background3" presStyleLbl="node3" presStyleIdx="2" presStyleCnt="4"/>
      <dgm:spPr/>
    </dgm:pt>
    <dgm:pt modelId="{BCD1C696-1F4E-FA42-8F95-60F2CDF34F1D}" type="pres">
      <dgm:prSet presAssocID="{40D4E789-5D5A-AB4E-ACC1-FDD9D2EA9FDF}" presName="text3" presStyleLbl="fgAcc3" presStyleIdx="2" presStyleCnt="4">
        <dgm:presLayoutVars>
          <dgm:chPref val="3"/>
        </dgm:presLayoutVars>
      </dgm:prSet>
      <dgm:spPr/>
    </dgm:pt>
    <dgm:pt modelId="{13C8010E-5289-0F4E-ABB2-8A63A347ED9E}" type="pres">
      <dgm:prSet presAssocID="{40D4E789-5D5A-AB4E-ACC1-FDD9D2EA9FDF}" presName="hierChild4" presStyleCnt="0"/>
      <dgm:spPr/>
    </dgm:pt>
    <dgm:pt modelId="{C549ACB0-F72C-2840-A9FA-300B3AD40D55}" type="pres">
      <dgm:prSet presAssocID="{7398BF15-A598-8D4C-9509-89EBE94D53FE}" presName="Name17" presStyleLbl="parChTrans1D3" presStyleIdx="3" presStyleCnt="4"/>
      <dgm:spPr/>
    </dgm:pt>
    <dgm:pt modelId="{55ACD88B-E3FC-1148-9784-2C768A8E70BD}" type="pres">
      <dgm:prSet presAssocID="{240B15F0-ADDB-D341-8130-91A25039A4AB}" presName="hierRoot3" presStyleCnt="0"/>
      <dgm:spPr/>
    </dgm:pt>
    <dgm:pt modelId="{F687F5C6-4D8B-0D4E-A0F3-2ECFC7124206}" type="pres">
      <dgm:prSet presAssocID="{240B15F0-ADDB-D341-8130-91A25039A4AB}" presName="composite3" presStyleCnt="0"/>
      <dgm:spPr/>
    </dgm:pt>
    <dgm:pt modelId="{B88C53FD-F190-7349-933A-ACAC35366DCE}" type="pres">
      <dgm:prSet presAssocID="{240B15F0-ADDB-D341-8130-91A25039A4AB}" presName="background3" presStyleLbl="node3" presStyleIdx="3" presStyleCnt="4"/>
      <dgm:spPr/>
    </dgm:pt>
    <dgm:pt modelId="{4FB1F407-6460-334A-AA52-B7A90D90A3C6}" type="pres">
      <dgm:prSet presAssocID="{240B15F0-ADDB-D341-8130-91A25039A4AB}" presName="text3" presStyleLbl="fgAcc3" presStyleIdx="3" presStyleCnt="4">
        <dgm:presLayoutVars>
          <dgm:chPref val="3"/>
        </dgm:presLayoutVars>
      </dgm:prSet>
      <dgm:spPr/>
    </dgm:pt>
    <dgm:pt modelId="{5076101A-09BC-7448-BDD6-27B4BD0890D5}" type="pres">
      <dgm:prSet presAssocID="{240B15F0-ADDB-D341-8130-91A25039A4AB}" presName="hierChild4" presStyleCnt="0"/>
      <dgm:spPr/>
    </dgm:pt>
  </dgm:ptLst>
  <dgm:cxnLst>
    <dgm:cxn modelId="{35669B00-25FB-574A-82DC-523A2E569C3B}" type="presOf" srcId="{B226C205-0391-FB42-8534-D30895875999}" destId="{D717BD63-A05F-8D49-992D-0B9679A8C335}" srcOrd="0" destOrd="0" presId="urn:microsoft.com/office/officeart/2005/8/layout/hierarchy1"/>
    <dgm:cxn modelId="{74EE2F01-E0A5-5744-92B8-EBECD1E57E34}" type="presOf" srcId="{E1DE671D-0A67-AE41-8444-B97A918E2A49}" destId="{E23FB221-5F5F-F241-BB21-FA6781FF437B}" srcOrd="0" destOrd="0" presId="urn:microsoft.com/office/officeart/2005/8/layout/hierarchy1"/>
    <dgm:cxn modelId="{9D5A5844-62FD-5E45-AED7-F9D64F69024F}" srcId="{3275C583-5B0D-094A-A8F8-FA5E1DFF4F16}" destId="{677DA4D0-53C7-034A-BF7B-755D8C3B6BC7}" srcOrd="1" destOrd="0" parTransId="{811A66CD-C8ED-8D4B-BD5B-11E6516E0ADD}" sibTransId="{B4979B62-AD52-D642-ADDC-688BBDBE3110}"/>
    <dgm:cxn modelId="{D8203F4F-2A73-5741-970C-58FDC69FC745}" srcId="{677DA4D0-53C7-034A-BF7B-755D8C3B6BC7}" destId="{40D4E789-5D5A-AB4E-ACC1-FDD9D2EA9FDF}" srcOrd="0" destOrd="0" parTransId="{B226C205-0391-FB42-8534-D30895875999}" sibTransId="{00C88C9D-3271-AA49-B3F7-F557B95B97C5}"/>
    <dgm:cxn modelId="{05859F56-FD06-AF42-A145-A97BD5C362D8}" srcId="{4A860E14-F8B2-5540-A561-A3E7EAFD38A6}" destId="{45BCBF84-58E4-5441-AEBC-F7A7910F9613}" srcOrd="1" destOrd="0" parTransId="{AEB1BBAF-8E33-C245-9D8B-B4010D3A7ED9}" sibTransId="{1CFEFEDE-E6FE-804E-8891-470E15711D03}"/>
    <dgm:cxn modelId="{047AE656-1E00-CB44-9477-047606C515EA}" srcId="{4A860E14-F8B2-5540-A561-A3E7EAFD38A6}" destId="{553020E5-2EBD-4B40-9D5C-30C1A160EA0F}" srcOrd="0" destOrd="0" parTransId="{EDF29F72-7034-E94D-8628-FA9E6DA1FEF2}" sibTransId="{01666F6F-21BD-E349-9D12-5561B2971205}"/>
    <dgm:cxn modelId="{16DFFF65-8923-D44C-A38C-ED0A71BCEF1F}" type="presOf" srcId="{3275C583-5B0D-094A-A8F8-FA5E1DFF4F16}" destId="{6EA62A3F-A865-F64F-A14A-7C2A7C55AF05}" srcOrd="0" destOrd="0" presId="urn:microsoft.com/office/officeart/2005/8/layout/hierarchy1"/>
    <dgm:cxn modelId="{DDE8C869-5EDA-204C-A274-83A994331781}" type="presOf" srcId="{45BCBF84-58E4-5441-AEBC-F7A7910F9613}" destId="{ECFFD94A-F822-C345-B964-570C4A809FBF}" srcOrd="0" destOrd="0" presId="urn:microsoft.com/office/officeart/2005/8/layout/hierarchy1"/>
    <dgm:cxn modelId="{BCA9C671-F744-1340-8EC7-A6DFFBD9EADE}" type="presOf" srcId="{AEB1BBAF-8E33-C245-9D8B-B4010D3A7ED9}" destId="{92E76ABE-EB9C-E247-8E15-5DB4B0D54642}" srcOrd="0" destOrd="0" presId="urn:microsoft.com/office/officeart/2005/8/layout/hierarchy1"/>
    <dgm:cxn modelId="{477E9C80-9506-B849-9EF1-8476C619C820}" type="presOf" srcId="{54EB30EF-AA74-984E-8BF0-61CBD0610713}" destId="{98CB3B7C-8421-3941-BC53-C8D5E57F8AE4}" srcOrd="0" destOrd="0" presId="urn:microsoft.com/office/officeart/2005/8/layout/hierarchy1"/>
    <dgm:cxn modelId="{58649D8D-5F2E-1F4A-A3EF-4A1234866776}" srcId="{677DA4D0-53C7-034A-BF7B-755D8C3B6BC7}" destId="{240B15F0-ADDB-D341-8130-91A25039A4AB}" srcOrd="1" destOrd="0" parTransId="{7398BF15-A598-8D4C-9509-89EBE94D53FE}" sibTransId="{E72CBF9F-C993-DA40-B543-248AE4F17B9B}"/>
    <dgm:cxn modelId="{2FDE3AAE-B1E5-3D42-9583-AED61EF7EC07}" type="presOf" srcId="{811A66CD-C8ED-8D4B-BD5B-11E6516E0ADD}" destId="{46730AF2-2F6D-2743-9002-9683CFC07941}" srcOrd="0" destOrd="0" presId="urn:microsoft.com/office/officeart/2005/8/layout/hierarchy1"/>
    <dgm:cxn modelId="{968E6DB5-C4FC-054D-AD2D-1CB290FEB494}" type="presOf" srcId="{7398BF15-A598-8D4C-9509-89EBE94D53FE}" destId="{C549ACB0-F72C-2840-A9FA-300B3AD40D55}" srcOrd="0" destOrd="0" presId="urn:microsoft.com/office/officeart/2005/8/layout/hierarchy1"/>
    <dgm:cxn modelId="{ED4FF4BE-9BBA-384D-A15A-FD034C5E5C1B}" type="presOf" srcId="{553020E5-2EBD-4B40-9D5C-30C1A160EA0F}" destId="{1B9841EF-BD57-6D47-809E-AC0DC6DC83D1}" srcOrd="0" destOrd="0" presId="urn:microsoft.com/office/officeart/2005/8/layout/hierarchy1"/>
    <dgm:cxn modelId="{258837C0-FE66-764A-812D-E78D2D9F7655}" type="presOf" srcId="{677DA4D0-53C7-034A-BF7B-755D8C3B6BC7}" destId="{67AEEE91-1F87-F247-8D0E-8691E3509A36}" srcOrd="0" destOrd="0" presId="urn:microsoft.com/office/officeart/2005/8/layout/hierarchy1"/>
    <dgm:cxn modelId="{8E55B9C4-1B25-1F47-BEDB-D3FA3BC46591}" srcId="{3275C583-5B0D-094A-A8F8-FA5E1DFF4F16}" destId="{4A860E14-F8B2-5540-A561-A3E7EAFD38A6}" srcOrd="0" destOrd="0" parTransId="{E1DE671D-0A67-AE41-8444-B97A918E2A49}" sibTransId="{FDA2CDFE-F7D8-A444-83B7-BD618A46E56D}"/>
    <dgm:cxn modelId="{67B5E7C8-9B68-8448-986B-9B7C9017CBB1}" srcId="{54EB30EF-AA74-984E-8BF0-61CBD0610713}" destId="{3275C583-5B0D-094A-A8F8-FA5E1DFF4F16}" srcOrd="0" destOrd="0" parTransId="{0F8333D2-D4AB-694E-9BC8-A58019BE2474}" sibTransId="{8F87363B-01EC-3A41-85F6-63F479C6EAF6}"/>
    <dgm:cxn modelId="{97475ED3-1A20-6646-AE42-F80ABB4926AC}" type="presOf" srcId="{240B15F0-ADDB-D341-8130-91A25039A4AB}" destId="{4FB1F407-6460-334A-AA52-B7A90D90A3C6}" srcOrd="0" destOrd="0" presId="urn:microsoft.com/office/officeart/2005/8/layout/hierarchy1"/>
    <dgm:cxn modelId="{C8FD63D8-0827-224E-8BCB-1AA6BBD847A4}" type="presOf" srcId="{40D4E789-5D5A-AB4E-ACC1-FDD9D2EA9FDF}" destId="{BCD1C696-1F4E-FA42-8F95-60F2CDF34F1D}" srcOrd="0" destOrd="0" presId="urn:microsoft.com/office/officeart/2005/8/layout/hierarchy1"/>
    <dgm:cxn modelId="{08D6E7E7-DA01-4A4E-8EDB-CB3A53C1D9D6}" type="presOf" srcId="{EDF29F72-7034-E94D-8628-FA9E6DA1FEF2}" destId="{BAFA18DD-EF13-084C-9A44-36302685F40D}" srcOrd="0" destOrd="0" presId="urn:microsoft.com/office/officeart/2005/8/layout/hierarchy1"/>
    <dgm:cxn modelId="{FC5D20FE-339B-0B4A-AE96-48AC9CDFD6AB}" type="presOf" srcId="{4A860E14-F8B2-5540-A561-A3E7EAFD38A6}" destId="{83368F9D-5F11-E74E-BBE0-D000E9575E62}" srcOrd="0" destOrd="0" presId="urn:microsoft.com/office/officeart/2005/8/layout/hierarchy1"/>
    <dgm:cxn modelId="{CCC64039-2527-9544-99DA-6BE58E618EE6}" type="presParOf" srcId="{98CB3B7C-8421-3941-BC53-C8D5E57F8AE4}" destId="{D5CEEED8-B94A-0D4B-9C1A-D66D325C0FDC}" srcOrd="0" destOrd="0" presId="urn:microsoft.com/office/officeart/2005/8/layout/hierarchy1"/>
    <dgm:cxn modelId="{722E0C32-4215-F645-9D2B-A630F25D46D3}" type="presParOf" srcId="{D5CEEED8-B94A-0D4B-9C1A-D66D325C0FDC}" destId="{88247CEA-6C20-3D44-96EE-E27EF38DAA1C}" srcOrd="0" destOrd="0" presId="urn:microsoft.com/office/officeart/2005/8/layout/hierarchy1"/>
    <dgm:cxn modelId="{53A9FED0-7820-2A4E-9FC3-3C61405A3E06}" type="presParOf" srcId="{88247CEA-6C20-3D44-96EE-E27EF38DAA1C}" destId="{85636881-93F1-5E4C-B3E0-934B4309B343}" srcOrd="0" destOrd="0" presId="urn:microsoft.com/office/officeart/2005/8/layout/hierarchy1"/>
    <dgm:cxn modelId="{01838E91-13AA-5144-9E13-A462F2FFED6D}" type="presParOf" srcId="{88247CEA-6C20-3D44-96EE-E27EF38DAA1C}" destId="{6EA62A3F-A865-F64F-A14A-7C2A7C55AF05}" srcOrd="1" destOrd="0" presId="urn:microsoft.com/office/officeart/2005/8/layout/hierarchy1"/>
    <dgm:cxn modelId="{BC42141D-01FE-AD46-B353-75ED8B1641A6}" type="presParOf" srcId="{D5CEEED8-B94A-0D4B-9C1A-D66D325C0FDC}" destId="{AE4E39D3-6FE5-5E47-AA4A-553928256EE8}" srcOrd="1" destOrd="0" presId="urn:microsoft.com/office/officeart/2005/8/layout/hierarchy1"/>
    <dgm:cxn modelId="{BE864E76-124D-9045-90E5-949B3AA850AC}" type="presParOf" srcId="{AE4E39D3-6FE5-5E47-AA4A-553928256EE8}" destId="{E23FB221-5F5F-F241-BB21-FA6781FF437B}" srcOrd="0" destOrd="0" presId="urn:microsoft.com/office/officeart/2005/8/layout/hierarchy1"/>
    <dgm:cxn modelId="{07B75825-7458-3E4F-BF5D-834C3CC6381E}" type="presParOf" srcId="{AE4E39D3-6FE5-5E47-AA4A-553928256EE8}" destId="{D7B24896-A4D2-EC45-812A-18A4D0109190}" srcOrd="1" destOrd="0" presId="urn:microsoft.com/office/officeart/2005/8/layout/hierarchy1"/>
    <dgm:cxn modelId="{D7CC9837-4518-574E-9FA7-F6AEBAF2EDA3}" type="presParOf" srcId="{D7B24896-A4D2-EC45-812A-18A4D0109190}" destId="{76FD7E56-8602-D448-B6D6-9EDF6D51F7C9}" srcOrd="0" destOrd="0" presId="urn:microsoft.com/office/officeart/2005/8/layout/hierarchy1"/>
    <dgm:cxn modelId="{258FE670-87F9-D54D-8E69-8D160D8119A4}" type="presParOf" srcId="{76FD7E56-8602-D448-B6D6-9EDF6D51F7C9}" destId="{D4DD3170-0580-B845-B646-8A59BF4AD86E}" srcOrd="0" destOrd="0" presId="urn:microsoft.com/office/officeart/2005/8/layout/hierarchy1"/>
    <dgm:cxn modelId="{2A988BA5-1587-5844-8BB3-A32C1133D943}" type="presParOf" srcId="{76FD7E56-8602-D448-B6D6-9EDF6D51F7C9}" destId="{83368F9D-5F11-E74E-BBE0-D000E9575E62}" srcOrd="1" destOrd="0" presId="urn:microsoft.com/office/officeart/2005/8/layout/hierarchy1"/>
    <dgm:cxn modelId="{4F5707F1-0378-5842-9DE0-84B2C855F94C}" type="presParOf" srcId="{D7B24896-A4D2-EC45-812A-18A4D0109190}" destId="{3DEEA9A3-954D-7145-870A-282F0B7B22EA}" srcOrd="1" destOrd="0" presId="urn:microsoft.com/office/officeart/2005/8/layout/hierarchy1"/>
    <dgm:cxn modelId="{117914DA-F29F-6043-82E2-C7490A7AF2A4}" type="presParOf" srcId="{3DEEA9A3-954D-7145-870A-282F0B7B22EA}" destId="{BAFA18DD-EF13-084C-9A44-36302685F40D}" srcOrd="0" destOrd="0" presId="urn:microsoft.com/office/officeart/2005/8/layout/hierarchy1"/>
    <dgm:cxn modelId="{202C929A-FB50-4842-A401-8DCE8EAD7A08}" type="presParOf" srcId="{3DEEA9A3-954D-7145-870A-282F0B7B22EA}" destId="{45CD6331-0DB0-1E44-8A0E-D50C7147B059}" srcOrd="1" destOrd="0" presId="urn:microsoft.com/office/officeart/2005/8/layout/hierarchy1"/>
    <dgm:cxn modelId="{31C549B4-489A-0A40-8150-FC16092BCF2E}" type="presParOf" srcId="{45CD6331-0DB0-1E44-8A0E-D50C7147B059}" destId="{1F3ADC00-D939-9945-8CE4-A82B23A4096F}" srcOrd="0" destOrd="0" presId="urn:microsoft.com/office/officeart/2005/8/layout/hierarchy1"/>
    <dgm:cxn modelId="{B015DBE4-A34B-9349-95C8-5429BA04F0BE}" type="presParOf" srcId="{1F3ADC00-D939-9945-8CE4-A82B23A4096F}" destId="{B6E9CB21-D24F-0342-9084-857684DE6F7D}" srcOrd="0" destOrd="0" presId="urn:microsoft.com/office/officeart/2005/8/layout/hierarchy1"/>
    <dgm:cxn modelId="{0F01D2F0-696F-B049-A84D-9752CC03D1E7}" type="presParOf" srcId="{1F3ADC00-D939-9945-8CE4-A82B23A4096F}" destId="{1B9841EF-BD57-6D47-809E-AC0DC6DC83D1}" srcOrd="1" destOrd="0" presId="urn:microsoft.com/office/officeart/2005/8/layout/hierarchy1"/>
    <dgm:cxn modelId="{45C70D35-E030-B644-8949-1A7202310C88}" type="presParOf" srcId="{45CD6331-0DB0-1E44-8A0E-D50C7147B059}" destId="{0C97BEAC-F72E-F446-A5B4-9BD5DD29F7F8}" srcOrd="1" destOrd="0" presId="urn:microsoft.com/office/officeart/2005/8/layout/hierarchy1"/>
    <dgm:cxn modelId="{C0CD43DE-EBC3-4043-981D-22C413BED03B}" type="presParOf" srcId="{3DEEA9A3-954D-7145-870A-282F0B7B22EA}" destId="{92E76ABE-EB9C-E247-8E15-5DB4B0D54642}" srcOrd="2" destOrd="0" presId="urn:microsoft.com/office/officeart/2005/8/layout/hierarchy1"/>
    <dgm:cxn modelId="{67AFDA1C-C4FF-D34F-9156-603916B8F395}" type="presParOf" srcId="{3DEEA9A3-954D-7145-870A-282F0B7B22EA}" destId="{2F2AEA77-2127-F948-9267-B5E7EA0EB1BE}" srcOrd="3" destOrd="0" presId="urn:microsoft.com/office/officeart/2005/8/layout/hierarchy1"/>
    <dgm:cxn modelId="{093DC839-07C6-AB49-AEEB-C1546A10C322}" type="presParOf" srcId="{2F2AEA77-2127-F948-9267-B5E7EA0EB1BE}" destId="{49E7BF5D-2E90-494E-8B85-FD0B981F0567}" srcOrd="0" destOrd="0" presId="urn:microsoft.com/office/officeart/2005/8/layout/hierarchy1"/>
    <dgm:cxn modelId="{CB8D75D7-36BE-5F41-A885-149E1C39A4E6}" type="presParOf" srcId="{49E7BF5D-2E90-494E-8B85-FD0B981F0567}" destId="{B5B6AFBC-A8E2-9746-90DF-F19277D33B28}" srcOrd="0" destOrd="0" presId="urn:microsoft.com/office/officeart/2005/8/layout/hierarchy1"/>
    <dgm:cxn modelId="{C8B361F5-5A16-A64B-A7E3-3221F5DB7404}" type="presParOf" srcId="{49E7BF5D-2E90-494E-8B85-FD0B981F0567}" destId="{ECFFD94A-F822-C345-B964-570C4A809FBF}" srcOrd="1" destOrd="0" presId="urn:microsoft.com/office/officeart/2005/8/layout/hierarchy1"/>
    <dgm:cxn modelId="{D3CA6207-E704-6342-B4C1-77F50AE69882}" type="presParOf" srcId="{2F2AEA77-2127-F948-9267-B5E7EA0EB1BE}" destId="{1489582C-0FF5-3E4C-9A15-D0D5129FE018}" srcOrd="1" destOrd="0" presId="urn:microsoft.com/office/officeart/2005/8/layout/hierarchy1"/>
    <dgm:cxn modelId="{95EE47FC-701A-0743-95D9-60425A76078C}" type="presParOf" srcId="{AE4E39D3-6FE5-5E47-AA4A-553928256EE8}" destId="{46730AF2-2F6D-2743-9002-9683CFC07941}" srcOrd="2" destOrd="0" presId="urn:microsoft.com/office/officeart/2005/8/layout/hierarchy1"/>
    <dgm:cxn modelId="{76595C0F-1EE7-7F4D-B6C2-5A2F9523450C}" type="presParOf" srcId="{AE4E39D3-6FE5-5E47-AA4A-553928256EE8}" destId="{A946C19F-E46C-2A4F-A52A-4FD5E87B04C1}" srcOrd="3" destOrd="0" presId="urn:microsoft.com/office/officeart/2005/8/layout/hierarchy1"/>
    <dgm:cxn modelId="{8E41833D-B3D0-814A-884F-6FC125BFEF07}" type="presParOf" srcId="{A946C19F-E46C-2A4F-A52A-4FD5E87B04C1}" destId="{6A9C56E4-D58B-6247-B0BC-283222E74542}" srcOrd="0" destOrd="0" presId="urn:microsoft.com/office/officeart/2005/8/layout/hierarchy1"/>
    <dgm:cxn modelId="{141F5F69-C2AF-914B-B199-2737D8CD37B8}" type="presParOf" srcId="{6A9C56E4-D58B-6247-B0BC-283222E74542}" destId="{813F87F5-1CE1-DA49-A56F-09FDE5FD55A5}" srcOrd="0" destOrd="0" presId="urn:microsoft.com/office/officeart/2005/8/layout/hierarchy1"/>
    <dgm:cxn modelId="{75212AB0-3CDD-C647-B1E1-40F7D725A93A}" type="presParOf" srcId="{6A9C56E4-D58B-6247-B0BC-283222E74542}" destId="{67AEEE91-1F87-F247-8D0E-8691E3509A36}" srcOrd="1" destOrd="0" presId="urn:microsoft.com/office/officeart/2005/8/layout/hierarchy1"/>
    <dgm:cxn modelId="{B2285B2B-B404-5E4E-80DF-03DEF34A8E2F}" type="presParOf" srcId="{A946C19F-E46C-2A4F-A52A-4FD5E87B04C1}" destId="{C5191727-6D9E-A742-9D9F-725A20596977}" srcOrd="1" destOrd="0" presId="urn:microsoft.com/office/officeart/2005/8/layout/hierarchy1"/>
    <dgm:cxn modelId="{5A507AB4-81C3-1E45-983B-DACFFC88C252}" type="presParOf" srcId="{C5191727-6D9E-A742-9D9F-725A20596977}" destId="{D717BD63-A05F-8D49-992D-0B9679A8C335}" srcOrd="0" destOrd="0" presId="urn:microsoft.com/office/officeart/2005/8/layout/hierarchy1"/>
    <dgm:cxn modelId="{30688588-CE09-534A-9462-3447FFD11C4C}" type="presParOf" srcId="{C5191727-6D9E-A742-9D9F-725A20596977}" destId="{170B8DB7-0F6D-B24E-A8D8-F118ABC772CE}" srcOrd="1" destOrd="0" presId="urn:microsoft.com/office/officeart/2005/8/layout/hierarchy1"/>
    <dgm:cxn modelId="{4F895A6C-9DD9-2E49-8AEC-7ABE9498DC7B}" type="presParOf" srcId="{170B8DB7-0F6D-B24E-A8D8-F118ABC772CE}" destId="{5B2D072A-2FB5-AB4D-8C5B-FB90517D50DB}" srcOrd="0" destOrd="0" presId="urn:microsoft.com/office/officeart/2005/8/layout/hierarchy1"/>
    <dgm:cxn modelId="{59887E65-61E2-874C-8224-3197F16822FE}" type="presParOf" srcId="{5B2D072A-2FB5-AB4D-8C5B-FB90517D50DB}" destId="{772E0E8E-9008-594C-BD64-3B081C1F115D}" srcOrd="0" destOrd="0" presId="urn:microsoft.com/office/officeart/2005/8/layout/hierarchy1"/>
    <dgm:cxn modelId="{4D3A93F3-F70E-BE4C-ADF9-2310DAEA274F}" type="presParOf" srcId="{5B2D072A-2FB5-AB4D-8C5B-FB90517D50DB}" destId="{BCD1C696-1F4E-FA42-8F95-60F2CDF34F1D}" srcOrd="1" destOrd="0" presId="urn:microsoft.com/office/officeart/2005/8/layout/hierarchy1"/>
    <dgm:cxn modelId="{C2A87843-D496-0F4F-A3E1-57B99339BDD5}" type="presParOf" srcId="{170B8DB7-0F6D-B24E-A8D8-F118ABC772CE}" destId="{13C8010E-5289-0F4E-ABB2-8A63A347ED9E}" srcOrd="1" destOrd="0" presId="urn:microsoft.com/office/officeart/2005/8/layout/hierarchy1"/>
    <dgm:cxn modelId="{203B7B46-06E3-094E-9121-4BFD6F1A5C5B}" type="presParOf" srcId="{C5191727-6D9E-A742-9D9F-725A20596977}" destId="{C549ACB0-F72C-2840-A9FA-300B3AD40D55}" srcOrd="2" destOrd="0" presId="urn:microsoft.com/office/officeart/2005/8/layout/hierarchy1"/>
    <dgm:cxn modelId="{8D30EF2B-D3DF-7F4E-A19E-F86D3D92DA6C}" type="presParOf" srcId="{C5191727-6D9E-A742-9D9F-725A20596977}" destId="{55ACD88B-E3FC-1148-9784-2C768A8E70BD}" srcOrd="3" destOrd="0" presId="urn:microsoft.com/office/officeart/2005/8/layout/hierarchy1"/>
    <dgm:cxn modelId="{BFD1034C-94B9-5846-9ABF-243BF1777AE9}" type="presParOf" srcId="{55ACD88B-E3FC-1148-9784-2C768A8E70BD}" destId="{F687F5C6-4D8B-0D4E-A0F3-2ECFC7124206}" srcOrd="0" destOrd="0" presId="urn:microsoft.com/office/officeart/2005/8/layout/hierarchy1"/>
    <dgm:cxn modelId="{E97CB023-619A-F54E-8AAE-48AA1B735066}" type="presParOf" srcId="{F687F5C6-4D8B-0D4E-A0F3-2ECFC7124206}" destId="{B88C53FD-F190-7349-933A-ACAC35366DCE}" srcOrd="0" destOrd="0" presId="urn:microsoft.com/office/officeart/2005/8/layout/hierarchy1"/>
    <dgm:cxn modelId="{FBD4DB84-7C53-C14A-8299-FF940C47B313}" type="presParOf" srcId="{F687F5C6-4D8B-0D4E-A0F3-2ECFC7124206}" destId="{4FB1F407-6460-334A-AA52-B7A90D90A3C6}" srcOrd="1" destOrd="0" presId="urn:microsoft.com/office/officeart/2005/8/layout/hierarchy1"/>
    <dgm:cxn modelId="{CC33E476-0C42-F346-A753-6F0D53021B9D}" type="presParOf" srcId="{55ACD88B-E3FC-1148-9784-2C768A8E70BD}" destId="{5076101A-09BC-7448-BDD6-27B4BD0890D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EB30EF-AA74-984E-8BF0-61CBD0610713}"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3275C583-5B0D-094A-A8F8-FA5E1DFF4F16}">
      <dgm:prSet phldrT="[Text]"/>
      <dgm:spPr/>
      <dgm:t>
        <a:bodyPr/>
        <a:lstStyle/>
        <a:p>
          <a:r>
            <a:rPr lang="en-US" dirty="0"/>
            <a:t>RACISM</a:t>
          </a:r>
        </a:p>
      </dgm:t>
    </dgm:pt>
    <dgm:pt modelId="{0F8333D2-D4AB-694E-9BC8-A58019BE2474}" type="parTrans" cxnId="{67B5E7C8-9B68-8448-986B-9B7C9017CBB1}">
      <dgm:prSet/>
      <dgm:spPr/>
      <dgm:t>
        <a:bodyPr/>
        <a:lstStyle/>
        <a:p>
          <a:endParaRPr lang="en-US"/>
        </a:p>
      </dgm:t>
    </dgm:pt>
    <dgm:pt modelId="{8F87363B-01EC-3A41-85F6-63F479C6EAF6}" type="sibTrans" cxnId="{67B5E7C8-9B68-8448-986B-9B7C9017CBB1}">
      <dgm:prSet/>
      <dgm:spPr/>
      <dgm:t>
        <a:bodyPr/>
        <a:lstStyle/>
        <a:p>
          <a:endParaRPr lang="en-US"/>
        </a:p>
      </dgm:t>
    </dgm:pt>
    <dgm:pt modelId="{4A860E14-F8B2-5540-A561-A3E7EAFD38A6}">
      <dgm:prSet phldrT="[Text]"/>
      <dgm:spPr/>
      <dgm:t>
        <a:bodyPr/>
        <a:lstStyle/>
        <a:p>
          <a:r>
            <a:rPr lang="en-US" dirty="0"/>
            <a:t>Individual-Level</a:t>
          </a:r>
        </a:p>
      </dgm:t>
    </dgm:pt>
    <dgm:pt modelId="{E1DE671D-0A67-AE41-8444-B97A918E2A49}" type="parTrans" cxnId="{8E55B9C4-1B25-1F47-BEDB-D3FA3BC46591}">
      <dgm:prSet/>
      <dgm:spPr/>
      <dgm:t>
        <a:bodyPr/>
        <a:lstStyle/>
        <a:p>
          <a:endParaRPr lang="en-US"/>
        </a:p>
      </dgm:t>
    </dgm:pt>
    <dgm:pt modelId="{FDA2CDFE-F7D8-A444-83B7-BD618A46E56D}" type="sibTrans" cxnId="{8E55B9C4-1B25-1F47-BEDB-D3FA3BC46591}">
      <dgm:prSet/>
      <dgm:spPr/>
      <dgm:t>
        <a:bodyPr/>
        <a:lstStyle/>
        <a:p>
          <a:endParaRPr lang="en-US"/>
        </a:p>
      </dgm:t>
    </dgm:pt>
    <dgm:pt modelId="{553020E5-2EBD-4B40-9D5C-30C1A160EA0F}">
      <dgm:prSet phldrT="[Text]"/>
      <dgm:spPr/>
      <dgm:t>
        <a:bodyPr/>
        <a:lstStyle/>
        <a:p>
          <a:r>
            <a:rPr lang="en-US" dirty="0"/>
            <a:t>Internalized</a:t>
          </a:r>
        </a:p>
      </dgm:t>
    </dgm:pt>
    <dgm:pt modelId="{EDF29F72-7034-E94D-8628-FA9E6DA1FEF2}" type="parTrans" cxnId="{047AE656-1E00-CB44-9477-047606C515EA}">
      <dgm:prSet/>
      <dgm:spPr/>
      <dgm:t>
        <a:bodyPr/>
        <a:lstStyle/>
        <a:p>
          <a:endParaRPr lang="en-US"/>
        </a:p>
      </dgm:t>
    </dgm:pt>
    <dgm:pt modelId="{01666F6F-21BD-E349-9D12-5561B2971205}" type="sibTrans" cxnId="{047AE656-1E00-CB44-9477-047606C515EA}">
      <dgm:prSet/>
      <dgm:spPr/>
      <dgm:t>
        <a:bodyPr/>
        <a:lstStyle/>
        <a:p>
          <a:endParaRPr lang="en-US"/>
        </a:p>
      </dgm:t>
    </dgm:pt>
    <dgm:pt modelId="{45BCBF84-58E4-5441-AEBC-F7A7910F9613}">
      <dgm:prSet phldrT="[Text]"/>
      <dgm:spPr/>
      <dgm:t>
        <a:bodyPr/>
        <a:lstStyle/>
        <a:p>
          <a:r>
            <a:rPr lang="en-US" dirty="0"/>
            <a:t>Interpersonal</a:t>
          </a:r>
        </a:p>
      </dgm:t>
    </dgm:pt>
    <dgm:pt modelId="{AEB1BBAF-8E33-C245-9D8B-B4010D3A7ED9}" type="parTrans" cxnId="{05859F56-FD06-AF42-A145-A97BD5C362D8}">
      <dgm:prSet/>
      <dgm:spPr/>
      <dgm:t>
        <a:bodyPr/>
        <a:lstStyle/>
        <a:p>
          <a:endParaRPr lang="en-US"/>
        </a:p>
      </dgm:t>
    </dgm:pt>
    <dgm:pt modelId="{1CFEFEDE-E6FE-804E-8891-470E15711D03}" type="sibTrans" cxnId="{05859F56-FD06-AF42-A145-A97BD5C362D8}">
      <dgm:prSet/>
      <dgm:spPr/>
      <dgm:t>
        <a:bodyPr/>
        <a:lstStyle/>
        <a:p>
          <a:endParaRPr lang="en-US"/>
        </a:p>
      </dgm:t>
    </dgm:pt>
    <dgm:pt modelId="{677DA4D0-53C7-034A-BF7B-755D8C3B6BC7}">
      <dgm:prSet phldrT="[Text]"/>
      <dgm:spPr/>
      <dgm:t>
        <a:bodyPr/>
        <a:lstStyle/>
        <a:p>
          <a:r>
            <a:rPr lang="en-US" dirty="0"/>
            <a:t>Systemic-Level</a:t>
          </a:r>
        </a:p>
      </dgm:t>
    </dgm:pt>
    <dgm:pt modelId="{811A66CD-C8ED-8D4B-BD5B-11E6516E0ADD}" type="parTrans" cxnId="{9D5A5844-62FD-5E45-AED7-F9D64F69024F}">
      <dgm:prSet/>
      <dgm:spPr/>
      <dgm:t>
        <a:bodyPr/>
        <a:lstStyle/>
        <a:p>
          <a:endParaRPr lang="en-US"/>
        </a:p>
      </dgm:t>
    </dgm:pt>
    <dgm:pt modelId="{B4979B62-AD52-D642-ADDC-688BBDBE3110}" type="sibTrans" cxnId="{9D5A5844-62FD-5E45-AED7-F9D64F69024F}">
      <dgm:prSet/>
      <dgm:spPr/>
      <dgm:t>
        <a:bodyPr/>
        <a:lstStyle/>
        <a:p>
          <a:endParaRPr lang="en-US"/>
        </a:p>
      </dgm:t>
    </dgm:pt>
    <dgm:pt modelId="{40D4E789-5D5A-AB4E-ACC1-FDD9D2EA9FDF}">
      <dgm:prSet phldrT="[Text]"/>
      <dgm:spPr/>
      <dgm:t>
        <a:bodyPr/>
        <a:lstStyle/>
        <a:p>
          <a:r>
            <a:rPr lang="en-US" dirty="0"/>
            <a:t>...</a:t>
          </a:r>
        </a:p>
      </dgm:t>
    </dgm:pt>
    <dgm:pt modelId="{B226C205-0391-FB42-8534-D30895875999}" type="parTrans" cxnId="{D8203F4F-2A73-5741-970C-58FDC69FC745}">
      <dgm:prSet/>
      <dgm:spPr/>
      <dgm:t>
        <a:bodyPr/>
        <a:lstStyle/>
        <a:p>
          <a:endParaRPr lang="en-US"/>
        </a:p>
      </dgm:t>
    </dgm:pt>
    <dgm:pt modelId="{00C88C9D-3271-AA49-B3F7-F557B95B97C5}" type="sibTrans" cxnId="{D8203F4F-2A73-5741-970C-58FDC69FC745}">
      <dgm:prSet/>
      <dgm:spPr/>
      <dgm:t>
        <a:bodyPr/>
        <a:lstStyle/>
        <a:p>
          <a:endParaRPr lang="en-US"/>
        </a:p>
      </dgm:t>
    </dgm:pt>
    <dgm:pt modelId="{240B15F0-ADDB-D341-8130-91A25039A4AB}">
      <dgm:prSet phldrT="[Text]"/>
      <dgm:spPr/>
      <dgm:t>
        <a:bodyPr/>
        <a:lstStyle/>
        <a:p>
          <a:r>
            <a:rPr lang="en-US" dirty="0"/>
            <a:t>...</a:t>
          </a:r>
        </a:p>
      </dgm:t>
    </dgm:pt>
    <dgm:pt modelId="{7398BF15-A598-8D4C-9509-89EBE94D53FE}" type="parTrans" cxnId="{58649D8D-5F2E-1F4A-A3EF-4A1234866776}">
      <dgm:prSet/>
      <dgm:spPr/>
      <dgm:t>
        <a:bodyPr/>
        <a:lstStyle/>
        <a:p>
          <a:endParaRPr lang="en-US"/>
        </a:p>
      </dgm:t>
    </dgm:pt>
    <dgm:pt modelId="{E72CBF9F-C993-DA40-B543-248AE4F17B9B}" type="sibTrans" cxnId="{58649D8D-5F2E-1F4A-A3EF-4A1234866776}">
      <dgm:prSet/>
      <dgm:spPr/>
      <dgm:t>
        <a:bodyPr/>
        <a:lstStyle/>
        <a:p>
          <a:endParaRPr lang="en-US"/>
        </a:p>
      </dgm:t>
    </dgm:pt>
    <dgm:pt modelId="{98CB3B7C-8421-3941-BC53-C8D5E57F8AE4}" type="pres">
      <dgm:prSet presAssocID="{54EB30EF-AA74-984E-8BF0-61CBD0610713}" presName="hierChild1" presStyleCnt="0">
        <dgm:presLayoutVars>
          <dgm:chPref val="1"/>
          <dgm:dir/>
          <dgm:animOne val="branch"/>
          <dgm:animLvl val="lvl"/>
          <dgm:resizeHandles/>
        </dgm:presLayoutVars>
      </dgm:prSet>
      <dgm:spPr/>
    </dgm:pt>
    <dgm:pt modelId="{D5CEEED8-B94A-0D4B-9C1A-D66D325C0FDC}" type="pres">
      <dgm:prSet presAssocID="{3275C583-5B0D-094A-A8F8-FA5E1DFF4F16}" presName="hierRoot1" presStyleCnt="0"/>
      <dgm:spPr/>
    </dgm:pt>
    <dgm:pt modelId="{88247CEA-6C20-3D44-96EE-E27EF38DAA1C}" type="pres">
      <dgm:prSet presAssocID="{3275C583-5B0D-094A-A8F8-FA5E1DFF4F16}" presName="composite" presStyleCnt="0"/>
      <dgm:spPr/>
    </dgm:pt>
    <dgm:pt modelId="{85636881-93F1-5E4C-B3E0-934B4309B343}" type="pres">
      <dgm:prSet presAssocID="{3275C583-5B0D-094A-A8F8-FA5E1DFF4F16}" presName="background" presStyleLbl="node0" presStyleIdx="0" presStyleCnt="1"/>
      <dgm:spPr/>
    </dgm:pt>
    <dgm:pt modelId="{6EA62A3F-A865-F64F-A14A-7C2A7C55AF05}" type="pres">
      <dgm:prSet presAssocID="{3275C583-5B0D-094A-A8F8-FA5E1DFF4F16}" presName="text" presStyleLbl="fgAcc0" presStyleIdx="0" presStyleCnt="1">
        <dgm:presLayoutVars>
          <dgm:chPref val="3"/>
        </dgm:presLayoutVars>
      </dgm:prSet>
      <dgm:spPr/>
    </dgm:pt>
    <dgm:pt modelId="{AE4E39D3-6FE5-5E47-AA4A-553928256EE8}" type="pres">
      <dgm:prSet presAssocID="{3275C583-5B0D-094A-A8F8-FA5E1DFF4F16}" presName="hierChild2" presStyleCnt="0"/>
      <dgm:spPr/>
    </dgm:pt>
    <dgm:pt modelId="{E23FB221-5F5F-F241-BB21-FA6781FF437B}" type="pres">
      <dgm:prSet presAssocID="{E1DE671D-0A67-AE41-8444-B97A918E2A49}" presName="Name10" presStyleLbl="parChTrans1D2" presStyleIdx="0" presStyleCnt="2"/>
      <dgm:spPr/>
    </dgm:pt>
    <dgm:pt modelId="{D7B24896-A4D2-EC45-812A-18A4D0109190}" type="pres">
      <dgm:prSet presAssocID="{4A860E14-F8B2-5540-A561-A3E7EAFD38A6}" presName="hierRoot2" presStyleCnt="0"/>
      <dgm:spPr/>
    </dgm:pt>
    <dgm:pt modelId="{76FD7E56-8602-D448-B6D6-9EDF6D51F7C9}" type="pres">
      <dgm:prSet presAssocID="{4A860E14-F8B2-5540-A561-A3E7EAFD38A6}" presName="composite2" presStyleCnt="0"/>
      <dgm:spPr/>
    </dgm:pt>
    <dgm:pt modelId="{D4DD3170-0580-B845-B646-8A59BF4AD86E}" type="pres">
      <dgm:prSet presAssocID="{4A860E14-F8B2-5540-A561-A3E7EAFD38A6}" presName="background2" presStyleLbl="node2" presStyleIdx="0" presStyleCnt="2"/>
      <dgm:spPr/>
    </dgm:pt>
    <dgm:pt modelId="{83368F9D-5F11-E74E-BBE0-D000E9575E62}" type="pres">
      <dgm:prSet presAssocID="{4A860E14-F8B2-5540-A561-A3E7EAFD38A6}" presName="text2" presStyleLbl="fgAcc2" presStyleIdx="0" presStyleCnt="2">
        <dgm:presLayoutVars>
          <dgm:chPref val="3"/>
        </dgm:presLayoutVars>
      </dgm:prSet>
      <dgm:spPr/>
    </dgm:pt>
    <dgm:pt modelId="{3DEEA9A3-954D-7145-870A-282F0B7B22EA}" type="pres">
      <dgm:prSet presAssocID="{4A860E14-F8B2-5540-A561-A3E7EAFD38A6}" presName="hierChild3" presStyleCnt="0"/>
      <dgm:spPr/>
    </dgm:pt>
    <dgm:pt modelId="{BAFA18DD-EF13-084C-9A44-36302685F40D}" type="pres">
      <dgm:prSet presAssocID="{EDF29F72-7034-E94D-8628-FA9E6DA1FEF2}" presName="Name17" presStyleLbl="parChTrans1D3" presStyleIdx="0" presStyleCnt="4"/>
      <dgm:spPr/>
    </dgm:pt>
    <dgm:pt modelId="{45CD6331-0DB0-1E44-8A0E-D50C7147B059}" type="pres">
      <dgm:prSet presAssocID="{553020E5-2EBD-4B40-9D5C-30C1A160EA0F}" presName="hierRoot3" presStyleCnt="0"/>
      <dgm:spPr/>
    </dgm:pt>
    <dgm:pt modelId="{1F3ADC00-D939-9945-8CE4-A82B23A4096F}" type="pres">
      <dgm:prSet presAssocID="{553020E5-2EBD-4B40-9D5C-30C1A160EA0F}" presName="composite3" presStyleCnt="0"/>
      <dgm:spPr/>
    </dgm:pt>
    <dgm:pt modelId="{B6E9CB21-D24F-0342-9084-857684DE6F7D}" type="pres">
      <dgm:prSet presAssocID="{553020E5-2EBD-4B40-9D5C-30C1A160EA0F}" presName="background3" presStyleLbl="node3" presStyleIdx="0" presStyleCnt="4"/>
      <dgm:spPr/>
    </dgm:pt>
    <dgm:pt modelId="{1B9841EF-BD57-6D47-809E-AC0DC6DC83D1}" type="pres">
      <dgm:prSet presAssocID="{553020E5-2EBD-4B40-9D5C-30C1A160EA0F}" presName="text3" presStyleLbl="fgAcc3" presStyleIdx="0" presStyleCnt="4">
        <dgm:presLayoutVars>
          <dgm:chPref val="3"/>
        </dgm:presLayoutVars>
      </dgm:prSet>
      <dgm:spPr/>
    </dgm:pt>
    <dgm:pt modelId="{0C97BEAC-F72E-F446-A5B4-9BD5DD29F7F8}" type="pres">
      <dgm:prSet presAssocID="{553020E5-2EBD-4B40-9D5C-30C1A160EA0F}" presName="hierChild4" presStyleCnt="0"/>
      <dgm:spPr/>
    </dgm:pt>
    <dgm:pt modelId="{92E76ABE-EB9C-E247-8E15-5DB4B0D54642}" type="pres">
      <dgm:prSet presAssocID="{AEB1BBAF-8E33-C245-9D8B-B4010D3A7ED9}" presName="Name17" presStyleLbl="parChTrans1D3" presStyleIdx="1" presStyleCnt="4"/>
      <dgm:spPr/>
    </dgm:pt>
    <dgm:pt modelId="{2F2AEA77-2127-F948-9267-B5E7EA0EB1BE}" type="pres">
      <dgm:prSet presAssocID="{45BCBF84-58E4-5441-AEBC-F7A7910F9613}" presName="hierRoot3" presStyleCnt="0"/>
      <dgm:spPr/>
    </dgm:pt>
    <dgm:pt modelId="{49E7BF5D-2E90-494E-8B85-FD0B981F0567}" type="pres">
      <dgm:prSet presAssocID="{45BCBF84-58E4-5441-AEBC-F7A7910F9613}" presName="composite3" presStyleCnt="0"/>
      <dgm:spPr/>
    </dgm:pt>
    <dgm:pt modelId="{B5B6AFBC-A8E2-9746-90DF-F19277D33B28}" type="pres">
      <dgm:prSet presAssocID="{45BCBF84-58E4-5441-AEBC-F7A7910F9613}" presName="background3" presStyleLbl="node3" presStyleIdx="1" presStyleCnt="4"/>
      <dgm:spPr/>
    </dgm:pt>
    <dgm:pt modelId="{ECFFD94A-F822-C345-B964-570C4A809FBF}" type="pres">
      <dgm:prSet presAssocID="{45BCBF84-58E4-5441-AEBC-F7A7910F9613}" presName="text3" presStyleLbl="fgAcc3" presStyleIdx="1" presStyleCnt="4">
        <dgm:presLayoutVars>
          <dgm:chPref val="3"/>
        </dgm:presLayoutVars>
      </dgm:prSet>
      <dgm:spPr/>
    </dgm:pt>
    <dgm:pt modelId="{1489582C-0FF5-3E4C-9A15-D0D5129FE018}" type="pres">
      <dgm:prSet presAssocID="{45BCBF84-58E4-5441-AEBC-F7A7910F9613}" presName="hierChild4" presStyleCnt="0"/>
      <dgm:spPr/>
    </dgm:pt>
    <dgm:pt modelId="{46730AF2-2F6D-2743-9002-9683CFC07941}" type="pres">
      <dgm:prSet presAssocID="{811A66CD-C8ED-8D4B-BD5B-11E6516E0ADD}" presName="Name10" presStyleLbl="parChTrans1D2" presStyleIdx="1" presStyleCnt="2"/>
      <dgm:spPr/>
    </dgm:pt>
    <dgm:pt modelId="{A946C19F-E46C-2A4F-A52A-4FD5E87B04C1}" type="pres">
      <dgm:prSet presAssocID="{677DA4D0-53C7-034A-BF7B-755D8C3B6BC7}" presName="hierRoot2" presStyleCnt="0"/>
      <dgm:spPr/>
    </dgm:pt>
    <dgm:pt modelId="{6A9C56E4-D58B-6247-B0BC-283222E74542}" type="pres">
      <dgm:prSet presAssocID="{677DA4D0-53C7-034A-BF7B-755D8C3B6BC7}" presName="composite2" presStyleCnt="0"/>
      <dgm:spPr/>
    </dgm:pt>
    <dgm:pt modelId="{813F87F5-1CE1-DA49-A56F-09FDE5FD55A5}" type="pres">
      <dgm:prSet presAssocID="{677DA4D0-53C7-034A-BF7B-755D8C3B6BC7}" presName="background2" presStyleLbl="node2" presStyleIdx="1" presStyleCnt="2"/>
      <dgm:spPr/>
    </dgm:pt>
    <dgm:pt modelId="{67AEEE91-1F87-F247-8D0E-8691E3509A36}" type="pres">
      <dgm:prSet presAssocID="{677DA4D0-53C7-034A-BF7B-755D8C3B6BC7}" presName="text2" presStyleLbl="fgAcc2" presStyleIdx="1" presStyleCnt="2">
        <dgm:presLayoutVars>
          <dgm:chPref val="3"/>
        </dgm:presLayoutVars>
      </dgm:prSet>
      <dgm:spPr/>
    </dgm:pt>
    <dgm:pt modelId="{C5191727-6D9E-A742-9D9F-725A20596977}" type="pres">
      <dgm:prSet presAssocID="{677DA4D0-53C7-034A-BF7B-755D8C3B6BC7}" presName="hierChild3" presStyleCnt="0"/>
      <dgm:spPr/>
    </dgm:pt>
    <dgm:pt modelId="{D717BD63-A05F-8D49-992D-0B9679A8C335}" type="pres">
      <dgm:prSet presAssocID="{B226C205-0391-FB42-8534-D30895875999}" presName="Name17" presStyleLbl="parChTrans1D3" presStyleIdx="2" presStyleCnt="4"/>
      <dgm:spPr/>
    </dgm:pt>
    <dgm:pt modelId="{170B8DB7-0F6D-B24E-A8D8-F118ABC772CE}" type="pres">
      <dgm:prSet presAssocID="{40D4E789-5D5A-AB4E-ACC1-FDD9D2EA9FDF}" presName="hierRoot3" presStyleCnt="0"/>
      <dgm:spPr/>
    </dgm:pt>
    <dgm:pt modelId="{5B2D072A-2FB5-AB4D-8C5B-FB90517D50DB}" type="pres">
      <dgm:prSet presAssocID="{40D4E789-5D5A-AB4E-ACC1-FDD9D2EA9FDF}" presName="composite3" presStyleCnt="0"/>
      <dgm:spPr/>
    </dgm:pt>
    <dgm:pt modelId="{772E0E8E-9008-594C-BD64-3B081C1F115D}" type="pres">
      <dgm:prSet presAssocID="{40D4E789-5D5A-AB4E-ACC1-FDD9D2EA9FDF}" presName="background3" presStyleLbl="node3" presStyleIdx="2" presStyleCnt="4"/>
      <dgm:spPr/>
    </dgm:pt>
    <dgm:pt modelId="{BCD1C696-1F4E-FA42-8F95-60F2CDF34F1D}" type="pres">
      <dgm:prSet presAssocID="{40D4E789-5D5A-AB4E-ACC1-FDD9D2EA9FDF}" presName="text3" presStyleLbl="fgAcc3" presStyleIdx="2" presStyleCnt="4">
        <dgm:presLayoutVars>
          <dgm:chPref val="3"/>
        </dgm:presLayoutVars>
      </dgm:prSet>
      <dgm:spPr/>
    </dgm:pt>
    <dgm:pt modelId="{13C8010E-5289-0F4E-ABB2-8A63A347ED9E}" type="pres">
      <dgm:prSet presAssocID="{40D4E789-5D5A-AB4E-ACC1-FDD9D2EA9FDF}" presName="hierChild4" presStyleCnt="0"/>
      <dgm:spPr/>
    </dgm:pt>
    <dgm:pt modelId="{C549ACB0-F72C-2840-A9FA-300B3AD40D55}" type="pres">
      <dgm:prSet presAssocID="{7398BF15-A598-8D4C-9509-89EBE94D53FE}" presName="Name17" presStyleLbl="parChTrans1D3" presStyleIdx="3" presStyleCnt="4"/>
      <dgm:spPr/>
    </dgm:pt>
    <dgm:pt modelId="{55ACD88B-E3FC-1148-9784-2C768A8E70BD}" type="pres">
      <dgm:prSet presAssocID="{240B15F0-ADDB-D341-8130-91A25039A4AB}" presName="hierRoot3" presStyleCnt="0"/>
      <dgm:spPr/>
    </dgm:pt>
    <dgm:pt modelId="{F687F5C6-4D8B-0D4E-A0F3-2ECFC7124206}" type="pres">
      <dgm:prSet presAssocID="{240B15F0-ADDB-D341-8130-91A25039A4AB}" presName="composite3" presStyleCnt="0"/>
      <dgm:spPr/>
    </dgm:pt>
    <dgm:pt modelId="{B88C53FD-F190-7349-933A-ACAC35366DCE}" type="pres">
      <dgm:prSet presAssocID="{240B15F0-ADDB-D341-8130-91A25039A4AB}" presName="background3" presStyleLbl="node3" presStyleIdx="3" presStyleCnt="4"/>
      <dgm:spPr/>
    </dgm:pt>
    <dgm:pt modelId="{4FB1F407-6460-334A-AA52-B7A90D90A3C6}" type="pres">
      <dgm:prSet presAssocID="{240B15F0-ADDB-D341-8130-91A25039A4AB}" presName="text3" presStyleLbl="fgAcc3" presStyleIdx="3" presStyleCnt="4">
        <dgm:presLayoutVars>
          <dgm:chPref val="3"/>
        </dgm:presLayoutVars>
      </dgm:prSet>
      <dgm:spPr/>
    </dgm:pt>
    <dgm:pt modelId="{5076101A-09BC-7448-BDD6-27B4BD0890D5}" type="pres">
      <dgm:prSet presAssocID="{240B15F0-ADDB-D341-8130-91A25039A4AB}" presName="hierChild4" presStyleCnt="0"/>
      <dgm:spPr/>
    </dgm:pt>
  </dgm:ptLst>
  <dgm:cxnLst>
    <dgm:cxn modelId="{35669B00-25FB-574A-82DC-523A2E569C3B}" type="presOf" srcId="{B226C205-0391-FB42-8534-D30895875999}" destId="{D717BD63-A05F-8D49-992D-0B9679A8C335}" srcOrd="0" destOrd="0" presId="urn:microsoft.com/office/officeart/2005/8/layout/hierarchy1"/>
    <dgm:cxn modelId="{74EE2F01-E0A5-5744-92B8-EBECD1E57E34}" type="presOf" srcId="{E1DE671D-0A67-AE41-8444-B97A918E2A49}" destId="{E23FB221-5F5F-F241-BB21-FA6781FF437B}" srcOrd="0" destOrd="0" presId="urn:microsoft.com/office/officeart/2005/8/layout/hierarchy1"/>
    <dgm:cxn modelId="{9D5A5844-62FD-5E45-AED7-F9D64F69024F}" srcId="{3275C583-5B0D-094A-A8F8-FA5E1DFF4F16}" destId="{677DA4D0-53C7-034A-BF7B-755D8C3B6BC7}" srcOrd="1" destOrd="0" parTransId="{811A66CD-C8ED-8D4B-BD5B-11E6516E0ADD}" sibTransId="{B4979B62-AD52-D642-ADDC-688BBDBE3110}"/>
    <dgm:cxn modelId="{D8203F4F-2A73-5741-970C-58FDC69FC745}" srcId="{677DA4D0-53C7-034A-BF7B-755D8C3B6BC7}" destId="{40D4E789-5D5A-AB4E-ACC1-FDD9D2EA9FDF}" srcOrd="0" destOrd="0" parTransId="{B226C205-0391-FB42-8534-D30895875999}" sibTransId="{00C88C9D-3271-AA49-B3F7-F557B95B97C5}"/>
    <dgm:cxn modelId="{05859F56-FD06-AF42-A145-A97BD5C362D8}" srcId="{4A860E14-F8B2-5540-A561-A3E7EAFD38A6}" destId="{45BCBF84-58E4-5441-AEBC-F7A7910F9613}" srcOrd="1" destOrd="0" parTransId="{AEB1BBAF-8E33-C245-9D8B-B4010D3A7ED9}" sibTransId="{1CFEFEDE-E6FE-804E-8891-470E15711D03}"/>
    <dgm:cxn modelId="{047AE656-1E00-CB44-9477-047606C515EA}" srcId="{4A860E14-F8B2-5540-A561-A3E7EAFD38A6}" destId="{553020E5-2EBD-4B40-9D5C-30C1A160EA0F}" srcOrd="0" destOrd="0" parTransId="{EDF29F72-7034-E94D-8628-FA9E6DA1FEF2}" sibTransId="{01666F6F-21BD-E349-9D12-5561B2971205}"/>
    <dgm:cxn modelId="{16DFFF65-8923-D44C-A38C-ED0A71BCEF1F}" type="presOf" srcId="{3275C583-5B0D-094A-A8F8-FA5E1DFF4F16}" destId="{6EA62A3F-A865-F64F-A14A-7C2A7C55AF05}" srcOrd="0" destOrd="0" presId="urn:microsoft.com/office/officeart/2005/8/layout/hierarchy1"/>
    <dgm:cxn modelId="{DDE8C869-5EDA-204C-A274-83A994331781}" type="presOf" srcId="{45BCBF84-58E4-5441-AEBC-F7A7910F9613}" destId="{ECFFD94A-F822-C345-B964-570C4A809FBF}" srcOrd="0" destOrd="0" presId="urn:microsoft.com/office/officeart/2005/8/layout/hierarchy1"/>
    <dgm:cxn modelId="{BCA9C671-F744-1340-8EC7-A6DFFBD9EADE}" type="presOf" srcId="{AEB1BBAF-8E33-C245-9D8B-B4010D3A7ED9}" destId="{92E76ABE-EB9C-E247-8E15-5DB4B0D54642}" srcOrd="0" destOrd="0" presId="urn:microsoft.com/office/officeart/2005/8/layout/hierarchy1"/>
    <dgm:cxn modelId="{477E9C80-9506-B849-9EF1-8476C619C820}" type="presOf" srcId="{54EB30EF-AA74-984E-8BF0-61CBD0610713}" destId="{98CB3B7C-8421-3941-BC53-C8D5E57F8AE4}" srcOrd="0" destOrd="0" presId="urn:microsoft.com/office/officeart/2005/8/layout/hierarchy1"/>
    <dgm:cxn modelId="{58649D8D-5F2E-1F4A-A3EF-4A1234866776}" srcId="{677DA4D0-53C7-034A-BF7B-755D8C3B6BC7}" destId="{240B15F0-ADDB-D341-8130-91A25039A4AB}" srcOrd="1" destOrd="0" parTransId="{7398BF15-A598-8D4C-9509-89EBE94D53FE}" sibTransId="{E72CBF9F-C993-DA40-B543-248AE4F17B9B}"/>
    <dgm:cxn modelId="{2FDE3AAE-B1E5-3D42-9583-AED61EF7EC07}" type="presOf" srcId="{811A66CD-C8ED-8D4B-BD5B-11E6516E0ADD}" destId="{46730AF2-2F6D-2743-9002-9683CFC07941}" srcOrd="0" destOrd="0" presId="urn:microsoft.com/office/officeart/2005/8/layout/hierarchy1"/>
    <dgm:cxn modelId="{968E6DB5-C4FC-054D-AD2D-1CB290FEB494}" type="presOf" srcId="{7398BF15-A598-8D4C-9509-89EBE94D53FE}" destId="{C549ACB0-F72C-2840-A9FA-300B3AD40D55}" srcOrd="0" destOrd="0" presId="urn:microsoft.com/office/officeart/2005/8/layout/hierarchy1"/>
    <dgm:cxn modelId="{ED4FF4BE-9BBA-384D-A15A-FD034C5E5C1B}" type="presOf" srcId="{553020E5-2EBD-4B40-9D5C-30C1A160EA0F}" destId="{1B9841EF-BD57-6D47-809E-AC0DC6DC83D1}" srcOrd="0" destOrd="0" presId="urn:microsoft.com/office/officeart/2005/8/layout/hierarchy1"/>
    <dgm:cxn modelId="{258837C0-FE66-764A-812D-E78D2D9F7655}" type="presOf" srcId="{677DA4D0-53C7-034A-BF7B-755D8C3B6BC7}" destId="{67AEEE91-1F87-F247-8D0E-8691E3509A36}" srcOrd="0" destOrd="0" presId="urn:microsoft.com/office/officeart/2005/8/layout/hierarchy1"/>
    <dgm:cxn modelId="{8E55B9C4-1B25-1F47-BEDB-D3FA3BC46591}" srcId="{3275C583-5B0D-094A-A8F8-FA5E1DFF4F16}" destId="{4A860E14-F8B2-5540-A561-A3E7EAFD38A6}" srcOrd="0" destOrd="0" parTransId="{E1DE671D-0A67-AE41-8444-B97A918E2A49}" sibTransId="{FDA2CDFE-F7D8-A444-83B7-BD618A46E56D}"/>
    <dgm:cxn modelId="{67B5E7C8-9B68-8448-986B-9B7C9017CBB1}" srcId="{54EB30EF-AA74-984E-8BF0-61CBD0610713}" destId="{3275C583-5B0D-094A-A8F8-FA5E1DFF4F16}" srcOrd="0" destOrd="0" parTransId="{0F8333D2-D4AB-694E-9BC8-A58019BE2474}" sibTransId="{8F87363B-01EC-3A41-85F6-63F479C6EAF6}"/>
    <dgm:cxn modelId="{97475ED3-1A20-6646-AE42-F80ABB4926AC}" type="presOf" srcId="{240B15F0-ADDB-D341-8130-91A25039A4AB}" destId="{4FB1F407-6460-334A-AA52-B7A90D90A3C6}" srcOrd="0" destOrd="0" presId="urn:microsoft.com/office/officeart/2005/8/layout/hierarchy1"/>
    <dgm:cxn modelId="{C8FD63D8-0827-224E-8BCB-1AA6BBD847A4}" type="presOf" srcId="{40D4E789-5D5A-AB4E-ACC1-FDD9D2EA9FDF}" destId="{BCD1C696-1F4E-FA42-8F95-60F2CDF34F1D}" srcOrd="0" destOrd="0" presId="urn:microsoft.com/office/officeart/2005/8/layout/hierarchy1"/>
    <dgm:cxn modelId="{08D6E7E7-DA01-4A4E-8EDB-CB3A53C1D9D6}" type="presOf" srcId="{EDF29F72-7034-E94D-8628-FA9E6DA1FEF2}" destId="{BAFA18DD-EF13-084C-9A44-36302685F40D}" srcOrd="0" destOrd="0" presId="urn:microsoft.com/office/officeart/2005/8/layout/hierarchy1"/>
    <dgm:cxn modelId="{FC5D20FE-339B-0B4A-AE96-48AC9CDFD6AB}" type="presOf" srcId="{4A860E14-F8B2-5540-A561-A3E7EAFD38A6}" destId="{83368F9D-5F11-E74E-BBE0-D000E9575E62}" srcOrd="0" destOrd="0" presId="urn:microsoft.com/office/officeart/2005/8/layout/hierarchy1"/>
    <dgm:cxn modelId="{CCC64039-2527-9544-99DA-6BE58E618EE6}" type="presParOf" srcId="{98CB3B7C-8421-3941-BC53-C8D5E57F8AE4}" destId="{D5CEEED8-B94A-0D4B-9C1A-D66D325C0FDC}" srcOrd="0" destOrd="0" presId="urn:microsoft.com/office/officeart/2005/8/layout/hierarchy1"/>
    <dgm:cxn modelId="{722E0C32-4215-F645-9D2B-A630F25D46D3}" type="presParOf" srcId="{D5CEEED8-B94A-0D4B-9C1A-D66D325C0FDC}" destId="{88247CEA-6C20-3D44-96EE-E27EF38DAA1C}" srcOrd="0" destOrd="0" presId="urn:microsoft.com/office/officeart/2005/8/layout/hierarchy1"/>
    <dgm:cxn modelId="{53A9FED0-7820-2A4E-9FC3-3C61405A3E06}" type="presParOf" srcId="{88247CEA-6C20-3D44-96EE-E27EF38DAA1C}" destId="{85636881-93F1-5E4C-B3E0-934B4309B343}" srcOrd="0" destOrd="0" presId="urn:microsoft.com/office/officeart/2005/8/layout/hierarchy1"/>
    <dgm:cxn modelId="{01838E91-13AA-5144-9E13-A462F2FFED6D}" type="presParOf" srcId="{88247CEA-6C20-3D44-96EE-E27EF38DAA1C}" destId="{6EA62A3F-A865-F64F-A14A-7C2A7C55AF05}" srcOrd="1" destOrd="0" presId="urn:microsoft.com/office/officeart/2005/8/layout/hierarchy1"/>
    <dgm:cxn modelId="{BC42141D-01FE-AD46-B353-75ED8B1641A6}" type="presParOf" srcId="{D5CEEED8-B94A-0D4B-9C1A-D66D325C0FDC}" destId="{AE4E39D3-6FE5-5E47-AA4A-553928256EE8}" srcOrd="1" destOrd="0" presId="urn:microsoft.com/office/officeart/2005/8/layout/hierarchy1"/>
    <dgm:cxn modelId="{BE864E76-124D-9045-90E5-949B3AA850AC}" type="presParOf" srcId="{AE4E39D3-6FE5-5E47-AA4A-553928256EE8}" destId="{E23FB221-5F5F-F241-BB21-FA6781FF437B}" srcOrd="0" destOrd="0" presId="urn:microsoft.com/office/officeart/2005/8/layout/hierarchy1"/>
    <dgm:cxn modelId="{07B75825-7458-3E4F-BF5D-834C3CC6381E}" type="presParOf" srcId="{AE4E39D3-6FE5-5E47-AA4A-553928256EE8}" destId="{D7B24896-A4D2-EC45-812A-18A4D0109190}" srcOrd="1" destOrd="0" presId="urn:microsoft.com/office/officeart/2005/8/layout/hierarchy1"/>
    <dgm:cxn modelId="{D7CC9837-4518-574E-9FA7-F6AEBAF2EDA3}" type="presParOf" srcId="{D7B24896-A4D2-EC45-812A-18A4D0109190}" destId="{76FD7E56-8602-D448-B6D6-9EDF6D51F7C9}" srcOrd="0" destOrd="0" presId="urn:microsoft.com/office/officeart/2005/8/layout/hierarchy1"/>
    <dgm:cxn modelId="{258FE670-87F9-D54D-8E69-8D160D8119A4}" type="presParOf" srcId="{76FD7E56-8602-D448-B6D6-9EDF6D51F7C9}" destId="{D4DD3170-0580-B845-B646-8A59BF4AD86E}" srcOrd="0" destOrd="0" presId="urn:microsoft.com/office/officeart/2005/8/layout/hierarchy1"/>
    <dgm:cxn modelId="{2A988BA5-1587-5844-8BB3-A32C1133D943}" type="presParOf" srcId="{76FD7E56-8602-D448-B6D6-9EDF6D51F7C9}" destId="{83368F9D-5F11-E74E-BBE0-D000E9575E62}" srcOrd="1" destOrd="0" presId="urn:microsoft.com/office/officeart/2005/8/layout/hierarchy1"/>
    <dgm:cxn modelId="{4F5707F1-0378-5842-9DE0-84B2C855F94C}" type="presParOf" srcId="{D7B24896-A4D2-EC45-812A-18A4D0109190}" destId="{3DEEA9A3-954D-7145-870A-282F0B7B22EA}" srcOrd="1" destOrd="0" presId="urn:microsoft.com/office/officeart/2005/8/layout/hierarchy1"/>
    <dgm:cxn modelId="{117914DA-F29F-6043-82E2-C7490A7AF2A4}" type="presParOf" srcId="{3DEEA9A3-954D-7145-870A-282F0B7B22EA}" destId="{BAFA18DD-EF13-084C-9A44-36302685F40D}" srcOrd="0" destOrd="0" presId="urn:microsoft.com/office/officeart/2005/8/layout/hierarchy1"/>
    <dgm:cxn modelId="{202C929A-FB50-4842-A401-8DCE8EAD7A08}" type="presParOf" srcId="{3DEEA9A3-954D-7145-870A-282F0B7B22EA}" destId="{45CD6331-0DB0-1E44-8A0E-D50C7147B059}" srcOrd="1" destOrd="0" presId="urn:microsoft.com/office/officeart/2005/8/layout/hierarchy1"/>
    <dgm:cxn modelId="{31C549B4-489A-0A40-8150-FC16092BCF2E}" type="presParOf" srcId="{45CD6331-0DB0-1E44-8A0E-D50C7147B059}" destId="{1F3ADC00-D939-9945-8CE4-A82B23A4096F}" srcOrd="0" destOrd="0" presId="urn:microsoft.com/office/officeart/2005/8/layout/hierarchy1"/>
    <dgm:cxn modelId="{B015DBE4-A34B-9349-95C8-5429BA04F0BE}" type="presParOf" srcId="{1F3ADC00-D939-9945-8CE4-A82B23A4096F}" destId="{B6E9CB21-D24F-0342-9084-857684DE6F7D}" srcOrd="0" destOrd="0" presId="urn:microsoft.com/office/officeart/2005/8/layout/hierarchy1"/>
    <dgm:cxn modelId="{0F01D2F0-696F-B049-A84D-9752CC03D1E7}" type="presParOf" srcId="{1F3ADC00-D939-9945-8CE4-A82B23A4096F}" destId="{1B9841EF-BD57-6D47-809E-AC0DC6DC83D1}" srcOrd="1" destOrd="0" presId="urn:microsoft.com/office/officeart/2005/8/layout/hierarchy1"/>
    <dgm:cxn modelId="{45C70D35-E030-B644-8949-1A7202310C88}" type="presParOf" srcId="{45CD6331-0DB0-1E44-8A0E-D50C7147B059}" destId="{0C97BEAC-F72E-F446-A5B4-9BD5DD29F7F8}" srcOrd="1" destOrd="0" presId="urn:microsoft.com/office/officeart/2005/8/layout/hierarchy1"/>
    <dgm:cxn modelId="{C0CD43DE-EBC3-4043-981D-22C413BED03B}" type="presParOf" srcId="{3DEEA9A3-954D-7145-870A-282F0B7B22EA}" destId="{92E76ABE-EB9C-E247-8E15-5DB4B0D54642}" srcOrd="2" destOrd="0" presId="urn:microsoft.com/office/officeart/2005/8/layout/hierarchy1"/>
    <dgm:cxn modelId="{67AFDA1C-C4FF-D34F-9156-603916B8F395}" type="presParOf" srcId="{3DEEA9A3-954D-7145-870A-282F0B7B22EA}" destId="{2F2AEA77-2127-F948-9267-B5E7EA0EB1BE}" srcOrd="3" destOrd="0" presId="urn:microsoft.com/office/officeart/2005/8/layout/hierarchy1"/>
    <dgm:cxn modelId="{093DC839-07C6-AB49-AEEB-C1546A10C322}" type="presParOf" srcId="{2F2AEA77-2127-F948-9267-B5E7EA0EB1BE}" destId="{49E7BF5D-2E90-494E-8B85-FD0B981F0567}" srcOrd="0" destOrd="0" presId="urn:microsoft.com/office/officeart/2005/8/layout/hierarchy1"/>
    <dgm:cxn modelId="{CB8D75D7-36BE-5F41-A885-149E1C39A4E6}" type="presParOf" srcId="{49E7BF5D-2E90-494E-8B85-FD0B981F0567}" destId="{B5B6AFBC-A8E2-9746-90DF-F19277D33B28}" srcOrd="0" destOrd="0" presId="urn:microsoft.com/office/officeart/2005/8/layout/hierarchy1"/>
    <dgm:cxn modelId="{C8B361F5-5A16-A64B-A7E3-3221F5DB7404}" type="presParOf" srcId="{49E7BF5D-2E90-494E-8B85-FD0B981F0567}" destId="{ECFFD94A-F822-C345-B964-570C4A809FBF}" srcOrd="1" destOrd="0" presId="urn:microsoft.com/office/officeart/2005/8/layout/hierarchy1"/>
    <dgm:cxn modelId="{D3CA6207-E704-6342-B4C1-77F50AE69882}" type="presParOf" srcId="{2F2AEA77-2127-F948-9267-B5E7EA0EB1BE}" destId="{1489582C-0FF5-3E4C-9A15-D0D5129FE018}" srcOrd="1" destOrd="0" presId="urn:microsoft.com/office/officeart/2005/8/layout/hierarchy1"/>
    <dgm:cxn modelId="{95EE47FC-701A-0743-95D9-60425A76078C}" type="presParOf" srcId="{AE4E39D3-6FE5-5E47-AA4A-553928256EE8}" destId="{46730AF2-2F6D-2743-9002-9683CFC07941}" srcOrd="2" destOrd="0" presId="urn:microsoft.com/office/officeart/2005/8/layout/hierarchy1"/>
    <dgm:cxn modelId="{76595C0F-1EE7-7F4D-B6C2-5A2F9523450C}" type="presParOf" srcId="{AE4E39D3-6FE5-5E47-AA4A-553928256EE8}" destId="{A946C19F-E46C-2A4F-A52A-4FD5E87B04C1}" srcOrd="3" destOrd="0" presId="urn:microsoft.com/office/officeart/2005/8/layout/hierarchy1"/>
    <dgm:cxn modelId="{8E41833D-B3D0-814A-884F-6FC125BFEF07}" type="presParOf" srcId="{A946C19F-E46C-2A4F-A52A-4FD5E87B04C1}" destId="{6A9C56E4-D58B-6247-B0BC-283222E74542}" srcOrd="0" destOrd="0" presId="urn:microsoft.com/office/officeart/2005/8/layout/hierarchy1"/>
    <dgm:cxn modelId="{141F5F69-C2AF-914B-B199-2737D8CD37B8}" type="presParOf" srcId="{6A9C56E4-D58B-6247-B0BC-283222E74542}" destId="{813F87F5-1CE1-DA49-A56F-09FDE5FD55A5}" srcOrd="0" destOrd="0" presId="urn:microsoft.com/office/officeart/2005/8/layout/hierarchy1"/>
    <dgm:cxn modelId="{75212AB0-3CDD-C647-B1E1-40F7D725A93A}" type="presParOf" srcId="{6A9C56E4-D58B-6247-B0BC-283222E74542}" destId="{67AEEE91-1F87-F247-8D0E-8691E3509A36}" srcOrd="1" destOrd="0" presId="urn:microsoft.com/office/officeart/2005/8/layout/hierarchy1"/>
    <dgm:cxn modelId="{B2285B2B-B404-5E4E-80DF-03DEF34A8E2F}" type="presParOf" srcId="{A946C19F-E46C-2A4F-A52A-4FD5E87B04C1}" destId="{C5191727-6D9E-A742-9D9F-725A20596977}" srcOrd="1" destOrd="0" presId="urn:microsoft.com/office/officeart/2005/8/layout/hierarchy1"/>
    <dgm:cxn modelId="{5A507AB4-81C3-1E45-983B-DACFFC88C252}" type="presParOf" srcId="{C5191727-6D9E-A742-9D9F-725A20596977}" destId="{D717BD63-A05F-8D49-992D-0B9679A8C335}" srcOrd="0" destOrd="0" presId="urn:microsoft.com/office/officeart/2005/8/layout/hierarchy1"/>
    <dgm:cxn modelId="{30688588-CE09-534A-9462-3447FFD11C4C}" type="presParOf" srcId="{C5191727-6D9E-A742-9D9F-725A20596977}" destId="{170B8DB7-0F6D-B24E-A8D8-F118ABC772CE}" srcOrd="1" destOrd="0" presId="urn:microsoft.com/office/officeart/2005/8/layout/hierarchy1"/>
    <dgm:cxn modelId="{4F895A6C-9DD9-2E49-8AEC-7ABE9498DC7B}" type="presParOf" srcId="{170B8DB7-0F6D-B24E-A8D8-F118ABC772CE}" destId="{5B2D072A-2FB5-AB4D-8C5B-FB90517D50DB}" srcOrd="0" destOrd="0" presId="urn:microsoft.com/office/officeart/2005/8/layout/hierarchy1"/>
    <dgm:cxn modelId="{59887E65-61E2-874C-8224-3197F16822FE}" type="presParOf" srcId="{5B2D072A-2FB5-AB4D-8C5B-FB90517D50DB}" destId="{772E0E8E-9008-594C-BD64-3B081C1F115D}" srcOrd="0" destOrd="0" presId="urn:microsoft.com/office/officeart/2005/8/layout/hierarchy1"/>
    <dgm:cxn modelId="{4D3A93F3-F70E-BE4C-ADF9-2310DAEA274F}" type="presParOf" srcId="{5B2D072A-2FB5-AB4D-8C5B-FB90517D50DB}" destId="{BCD1C696-1F4E-FA42-8F95-60F2CDF34F1D}" srcOrd="1" destOrd="0" presId="urn:microsoft.com/office/officeart/2005/8/layout/hierarchy1"/>
    <dgm:cxn modelId="{C2A87843-D496-0F4F-A3E1-57B99339BDD5}" type="presParOf" srcId="{170B8DB7-0F6D-B24E-A8D8-F118ABC772CE}" destId="{13C8010E-5289-0F4E-ABB2-8A63A347ED9E}" srcOrd="1" destOrd="0" presId="urn:microsoft.com/office/officeart/2005/8/layout/hierarchy1"/>
    <dgm:cxn modelId="{203B7B46-06E3-094E-9121-4BFD6F1A5C5B}" type="presParOf" srcId="{C5191727-6D9E-A742-9D9F-725A20596977}" destId="{C549ACB0-F72C-2840-A9FA-300B3AD40D55}" srcOrd="2" destOrd="0" presId="urn:microsoft.com/office/officeart/2005/8/layout/hierarchy1"/>
    <dgm:cxn modelId="{8D30EF2B-D3DF-7F4E-A19E-F86D3D92DA6C}" type="presParOf" srcId="{C5191727-6D9E-A742-9D9F-725A20596977}" destId="{55ACD88B-E3FC-1148-9784-2C768A8E70BD}" srcOrd="3" destOrd="0" presId="urn:microsoft.com/office/officeart/2005/8/layout/hierarchy1"/>
    <dgm:cxn modelId="{BFD1034C-94B9-5846-9ABF-243BF1777AE9}" type="presParOf" srcId="{55ACD88B-E3FC-1148-9784-2C768A8E70BD}" destId="{F687F5C6-4D8B-0D4E-A0F3-2ECFC7124206}" srcOrd="0" destOrd="0" presId="urn:microsoft.com/office/officeart/2005/8/layout/hierarchy1"/>
    <dgm:cxn modelId="{E97CB023-619A-F54E-8AAE-48AA1B735066}" type="presParOf" srcId="{F687F5C6-4D8B-0D4E-A0F3-2ECFC7124206}" destId="{B88C53FD-F190-7349-933A-ACAC35366DCE}" srcOrd="0" destOrd="0" presId="urn:microsoft.com/office/officeart/2005/8/layout/hierarchy1"/>
    <dgm:cxn modelId="{FBD4DB84-7C53-C14A-8299-FF940C47B313}" type="presParOf" srcId="{F687F5C6-4D8B-0D4E-A0F3-2ECFC7124206}" destId="{4FB1F407-6460-334A-AA52-B7A90D90A3C6}" srcOrd="1" destOrd="0" presId="urn:microsoft.com/office/officeart/2005/8/layout/hierarchy1"/>
    <dgm:cxn modelId="{CC33E476-0C42-F346-A753-6F0D53021B9D}" type="presParOf" srcId="{55ACD88B-E3FC-1148-9784-2C768A8E70BD}" destId="{5076101A-09BC-7448-BDD6-27B4BD0890D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4EB30EF-AA74-984E-8BF0-61CBD0610713}"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3275C583-5B0D-094A-A8F8-FA5E1DFF4F16}">
      <dgm:prSet phldrT="[Text]"/>
      <dgm:spPr/>
      <dgm:t>
        <a:bodyPr/>
        <a:lstStyle/>
        <a:p>
          <a:r>
            <a:rPr lang="en-US" dirty="0"/>
            <a:t>RACISM</a:t>
          </a:r>
        </a:p>
      </dgm:t>
    </dgm:pt>
    <dgm:pt modelId="{0F8333D2-D4AB-694E-9BC8-A58019BE2474}" type="parTrans" cxnId="{67B5E7C8-9B68-8448-986B-9B7C9017CBB1}">
      <dgm:prSet/>
      <dgm:spPr/>
      <dgm:t>
        <a:bodyPr/>
        <a:lstStyle/>
        <a:p>
          <a:endParaRPr lang="en-US"/>
        </a:p>
      </dgm:t>
    </dgm:pt>
    <dgm:pt modelId="{8F87363B-01EC-3A41-85F6-63F479C6EAF6}" type="sibTrans" cxnId="{67B5E7C8-9B68-8448-986B-9B7C9017CBB1}">
      <dgm:prSet/>
      <dgm:spPr/>
      <dgm:t>
        <a:bodyPr/>
        <a:lstStyle/>
        <a:p>
          <a:endParaRPr lang="en-US"/>
        </a:p>
      </dgm:t>
    </dgm:pt>
    <dgm:pt modelId="{4A860E14-F8B2-5540-A561-A3E7EAFD38A6}">
      <dgm:prSet phldrT="[Text]"/>
      <dgm:spPr/>
      <dgm:t>
        <a:bodyPr/>
        <a:lstStyle/>
        <a:p>
          <a:r>
            <a:rPr lang="en-US" dirty="0"/>
            <a:t>Individual-Level</a:t>
          </a:r>
        </a:p>
      </dgm:t>
    </dgm:pt>
    <dgm:pt modelId="{E1DE671D-0A67-AE41-8444-B97A918E2A49}" type="parTrans" cxnId="{8E55B9C4-1B25-1F47-BEDB-D3FA3BC46591}">
      <dgm:prSet/>
      <dgm:spPr/>
      <dgm:t>
        <a:bodyPr/>
        <a:lstStyle/>
        <a:p>
          <a:endParaRPr lang="en-US"/>
        </a:p>
      </dgm:t>
    </dgm:pt>
    <dgm:pt modelId="{FDA2CDFE-F7D8-A444-83B7-BD618A46E56D}" type="sibTrans" cxnId="{8E55B9C4-1B25-1F47-BEDB-D3FA3BC46591}">
      <dgm:prSet/>
      <dgm:spPr/>
      <dgm:t>
        <a:bodyPr/>
        <a:lstStyle/>
        <a:p>
          <a:endParaRPr lang="en-US"/>
        </a:p>
      </dgm:t>
    </dgm:pt>
    <dgm:pt modelId="{553020E5-2EBD-4B40-9D5C-30C1A160EA0F}">
      <dgm:prSet phldrT="[Text]"/>
      <dgm:spPr/>
      <dgm:t>
        <a:bodyPr/>
        <a:lstStyle/>
        <a:p>
          <a:r>
            <a:rPr lang="en-US" dirty="0"/>
            <a:t>Internalized</a:t>
          </a:r>
        </a:p>
      </dgm:t>
    </dgm:pt>
    <dgm:pt modelId="{EDF29F72-7034-E94D-8628-FA9E6DA1FEF2}" type="parTrans" cxnId="{047AE656-1E00-CB44-9477-047606C515EA}">
      <dgm:prSet/>
      <dgm:spPr/>
      <dgm:t>
        <a:bodyPr/>
        <a:lstStyle/>
        <a:p>
          <a:endParaRPr lang="en-US"/>
        </a:p>
      </dgm:t>
    </dgm:pt>
    <dgm:pt modelId="{01666F6F-21BD-E349-9D12-5561B2971205}" type="sibTrans" cxnId="{047AE656-1E00-CB44-9477-047606C515EA}">
      <dgm:prSet/>
      <dgm:spPr/>
      <dgm:t>
        <a:bodyPr/>
        <a:lstStyle/>
        <a:p>
          <a:endParaRPr lang="en-US"/>
        </a:p>
      </dgm:t>
    </dgm:pt>
    <dgm:pt modelId="{45BCBF84-58E4-5441-AEBC-F7A7910F9613}">
      <dgm:prSet phldrT="[Text]"/>
      <dgm:spPr/>
      <dgm:t>
        <a:bodyPr/>
        <a:lstStyle/>
        <a:p>
          <a:r>
            <a:rPr lang="en-US" dirty="0"/>
            <a:t>Interpersonal</a:t>
          </a:r>
        </a:p>
      </dgm:t>
    </dgm:pt>
    <dgm:pt modelId="{AEB1BBAF-8E33-C245-9D8B-B4010D3A7ED9}" type="parTrans" cxnId="{05859F56-FD06-AF42-A145-A97BD5C362D8}">
      <dgm:prSet/>
      <dgm:spPr/>
      <dgm:t>
        <a:bodyPr/>
        <a:lstStyle/>
        <a:p>
          <a:endParaRPr lang="en-US"/>
        </a:p>
      </dgm:t>
    </dgm:pt>
    <dgm:pt modelId="{1CFEFEDE-E6FE-804E-8891-470E15711D03}" type="sibTrans" cxnId="{05859F56-FD06-AF42-A145-A97BD5C362D8}">
      <dgm:prSet/>
      <dgm:spPr/>
      <dgm:t>
        <a:bodyPr/>
        <a:lstStyle/>
        <a:p>
          <a:endParaRPr lang="en-US"/>
        </a:p>
      </dgm:t>
    </dgm:pt>
    <dgm:pt modelId="{677DA4D0-53C7-034A-BF7B-755D8C3B6BC7}">
      <dgm:prSet phldrT="[Text]"/>
      <dgm:spPr/>
      <dgm:t>
        <a:bodyPr/>
        <a:lstStyle/>
        <a:p>
          <a:r>
            <a:rPr lang="en-US" dirty="0"/>
            <a:t>Systemic-Level</a:t>
          </a:r>
        </a:p>
      </dgm:t>
    </dgm:pt>
    <dgm:pt modelId="{811A66CD-C8ED-8D4B-BD5B-11E6516E0ADD}" type="parTrans" cxnId="{9D5A5844-62FD-5E45-AED7-F9D64F69024F}">
      <dgm:prSet/>
      <dgm:spPr/>
      <dgm:t>
        <a:bodyPr/>
        <a:lstStyle/>
        <a:p>
          <a:endParaRPr lang="en-US"/>
        </a:p>
      </dgm:t>
    </dgm:pt>
    <dgm:pt modelId="{B4979B62-AD52-D642-ADDC-688BBDBE3110}" type="sibTrans" cxnId="{9D5A5844-62FD-5E45-AED7-F9D64F69024F}">
      <dgm:prSet/>
      <dgm:spPr/>
      <dgm:t>
        <a:bodyPr/>
        <a:lstStyle/>
        <a:p>
          <a:endParaRPr lang="en-US"/>
        </a:p>
      </dgm:t>
    </dgm:pt>
    <dgm:pt modelId="{40D4E789-5D5A-AB4E-ACC1-FDD9D2EA9FDF}">
      <dgm:prSet phldrT="[Text]"/>
      <dgm:spPr/>
      <dgm:t>
        <a:bodyPr/>
        <a:lstStyle/>
        <a:p>
          <a:r>
            <a:rPr lang="en-US" dirty="0"/>
            <a:t>Institutional</a:t>
          </a:r>
        </a:p>
      </dgm:t>
    </dgm:pt>
    <dgm:pt modelId="{B226C205-0391-FB42-8534-D30895875999}" type="parTrans" cxnId="{D8203F4F-2A73-5741-970C-58FDC69FC745}">
      <dgm:prSet/>
      <dgm:spPr/>
      <dgm:t>
        <a:bodyPr/>
        <a:lstStyle/>
        <a:p>
          <a:endParaRPr lang="en-US"/>
        </a:p>
      </dgm:t>
    </dgm:pt>
    <dgm:pt modelId="{00C88C9D-3271-AA49-B3F7-F557B95B97C5}" type="sibTrans" cxnId="{D8203F4F-2A73-5741-970C-58FDC69FC745}">
      <dgm:prSet/>
      <dgm:spPr/>
      <dgm:t>
        <a:bodyPr/>
        <a:lstStyle/>
        <a:p>
          <a:endParaRPr lang="en-US"/>
        </a:p>
      </dgm:t>
    </dgm:pt>
    <dgm:pt modelId="{240B15F0-ADDB-D341-8130-91A25039A4AB}">
      <dgm:prSet phldrT="[Text]"/>
      <dgm:spPr/>
      <dgm:t>
        <a:bodyPr/>
        <a:lstStyle/>
        <a:p>
          <a:r>
            <a:rPr lang="en-US" dirty="0"/>
            <a:t>Structural</a:t>
          </a:r>
        </a:p>
      </dgm:t>
    </dgm:pt>
    <dgm:pt modelId="{7398BF15-A598-8D4C-9509-89EBE94D53FE}" type="parTrans" cxnId="{58649D8D-5F2E-1F4A-A3EF-4A1234866776}">
      <dgm:prSet/>
      <dgm:spPr/>
    </dgm:pt>
    <dgm:pt modelId="{E72CBF9F-C993-DA40-B543-248AE4F17B9B}" type="sibTrans" cxnId="{58649D8D-5F2E-1F4A-A3EF-4A1234866776}">
      <dgm:prSet/>
      <dgm:spPr/>
    </dgm:pt>
    <dgm:pt modelId="{98CB3B7C-8421-3941-BC53-C8D5E57F8AE4}" type="pres">
      <dgm:prSet presAssocID="{54EB30EF-AA74-984E-8BF0-61CBD0610713}" presName="hierChild1" presStyleCnt="0">
        <dgm:presLayoutVars>
          <dgm:chPref val="1"/>
          <dgm:dir/>
          <dgm:animOne val="branch"/>
          <dgm:animLvl val="lvl"/>
          <dgm:resizeHandles/>
        </dgm:presLayoutVars>
      </dgm:prSet>
      <dgm:spPr/>
    </dgm:pt>
    <dgm:pt modelId="{D5CEEED8-B94A-0D4B-9C1A-D66D325C0FDC}" type="pres">
      <dgm:prSet presAssocID="{3275C583-5B0D-094A-A8F8-FA5E1DFF4F16}" presName="hierRoot1" presStyleCnt="0"/>
      <dgm:spPr/>
    </dgm:pt>
    <dgm:pt modelId="{88247CEA-6C20-3D44-96EE-E27EF38DAA1C}" type="pres">
      <dgm:prSet presAssocID="{3275C583-5B0D-094A-A8F8-FA5E1DFF4F16}" presName="composite" presStyleCnt="0"/>
      <dgm:spPr/>
    </dgm:pt>
    <dgm:pt modelId="{85636881-93F1-5E4C-B3E0-934B4309B343}" type="pres">
      <dgm:prSet presAssocID="{3275C583-5B0D-094A-A8F8-FA5E1DFF4F16}" presName="background" presStyleLbl="node0" presStyleIdx="0" presStyleCnt="1"/>
      <dgm:spPr/>
    </dgm:pt>
    <dgm:pt modelId="{6EA62A3F-A865-F64F-A14A-7C2A7C55AF05}" type="pres">
      <dgm:prSet presAssocID="{3275C583-5B0D-094A-A8F8-FA5E1DFF4F16}" presName="text" presStyleLbl="fgAcc0" presStyleIdx="0" presStyleCnt="1">
        <dgm:presLayoutVars>
          <dgm:chPref val="3"/>
        </dgm:presLayoutVars>
      </dgm:prSet>
      <dgm:spPr/>
    </dgm:pt>
    <dgm:pt modelId="{AE4E39D3-6FE5-5E47-AA4A-553928256EE8}" type="pres">
      <dgm:prSet presAssocID="{3275C583-5B0D-094A-A8F8-FA5E1DFF4F16}" presName="hierChild2" presStyleCnt="0"/>
      <dgm:spPr/>
    </dgm:pt>
    <dgm:pt modelId="{E23FB221-5F5F-F241-BB21-FA6781FF437B}" type="pres">
      <dgm:prSet presAssocID="{E1DE671D-0A67-AE41-8444-B97A918E2A49}" presName="Name10" presStyleLbl="parChTrans1D2" presStyleIdx="0" presStyleCnt="2"/>
      <dgm:spPr/>
    </dgm:pt>
    <dgm:pt modelId="{D7B24896-A4D2-EC45-812A-18A4D0109190}" type="pres">
      <dgm:prSet presAssocID="{4A860E14-F8B2-5540-A561-A3E7EAFD38A6}" presName="hierRoot2" presStyleCnt="0"/>
      <dgm:spPr/>
    </dgm:pt>
    <dgm:pt modelId="{76FD7E56-8602-D448-B6D6-9EDF6D51F7C9}" type="pres">
      <dgm:prSet presAssocID="{4A860E14-F8B2-5540-A561-A3E7EAFD38A6}" presName="composite2" presStyleCnt="0"/>
      <dgm:spPr/>
    </dgm:pt>
    <dgm:pt modelId="{D4DD3170-0580-B845-B646-8A59BF4AD86E}" type="pres">
      <dgm:prSet presAssocID="{4A860E14-F8B2-5540-A561-A3E7EAFD38A6}" presName="background2" presStyleLbl="node2" presStyleIdx="0" presStyleCnt="2"/>
      <dgm:spPr/>
    </dgm:pt>
    <dgm:pt modelId="{83368F9D-5F11-E74E-BBE0-D000E9575E62}" type="pres">
      <dgm:prSet presAssocID="{4A860E14-F8B2-5540-A561-A3E7EAFD38A6}" presName="text2" presStyleLbl="fgAcc2" presStyleIdx="0" presStyleCnt="2">
        <dgm:presLayoutVars>
          <dgm:chPref val="3"/>
        </dgm:presLayoutVars>
      </dgm:prSet>
      <dgm:spPr/>
    </dgm:pt>
    <dgm:pt modelId="{3DEEA9A3-954D-7145-870A-282F0B7B22EA}" type="pres">
      <dgm:prSet presAssocID="{4A860E14-F8B2-5540-A561-A3E7EAFD38A6}" presName="hierChild3" presStyleCnt="0"/>
      <dgm:spPr/>
    </dgm:pt>
    <dgm:pt modelId="{BAFA18DD-EF13-084C-9A44-36302685F40D}" type="pres">
      <dgm:prSet presAssocID="{EDF29F72-7034-E94D-8628-FA9E6DA1FEF2}" presName="Name17" presStyleLbl="parChTrans1D3" presStyleIdx="0" presStyleCnt="4"/>
      <dgm:spPr/>
    </dgm:pt>
    <dgm:pt modelId="{45CD6331-0DB0-1E44-8A0E-D50C7147B059}" type="pres">
      <dgm:prSet presAssocID="{553020E5-2EBD-4B40-9D5C-30C1A160EA0F}" presName="hierRoot3" presStyleCnt="0"/>
      <dgm:spPr/>
    </dgm:pt>
    <dgm:pt modelId="{1F3ADC00-D939-9945-8CE4-A82B23A4096F}" type="pres">
      <dgm:prSet presAssocID="{553020E5-2EBD-4B40-9D5C-30C1A160EA0F}" presName="composite3" presStyleCnt="0"/>
      <dgm:spPr/>
    </dgm:pt>
    <dgm:pt modelId="{B6E9CB21-D24F-0342-9084-857684DE6F7D}" type="pres">
      <dgm:prSet presAssocID="{553020E5-2EBD-4B40-9D5C-30C1A160EA0F}" presName="background3" presStyleLbl="node3" presStyleIdx="0" presStyleCnt="4"/>
      <dgm:spPr/>
    </dgm:pt>
    <dgm:pt modelId="{1B9841EF-BD57-6D47-809E-AC0DC6DC83D1}" type="pres">
      <dgm:prSet presAssocID="{553020E5-2EBD-4B40-9D5C-30C1A160EA0F}" presName="text3" presStyleLbl="fgAcc3" presStyleIdx="0" presStyleCnt="4">
        <dgm:presLayoutVars>
          <dgm:chPref val="3"/>
        </dgm:presLayoutVars>
      </dgm:prSet>
      <dgm:spPr/>
    </dgm:pt>
    <dgm:pt modelId="{0C97BEAC-F72E-F446-A5B4-9BD5DD29F7F8}" type="pres">
      <dgm:prSet presAssocID="{553020E5-2EBD-4B40-9D5C-30C1A160EA0F}" presName="hierChild4" presStyleCnt="0"/>
      <dgm:spPr/>
    </dgm:pt>
    <dgm:pt modelId="{92E76ABE-EB9C-E247-8E15-5DB4B0D54642}" type="pres">
      <dgm:prSet presAssocID="{AEB1BBAF-8E33-C245-9D8B-B4010D3A7ED9}" presName="Name17" presStyleLbl="parChTrans1D3" presStyleIdx="1" presStyleCnt="4"/>
      <dgm:spPr/>
    </dgm:pt>
    <dgm:pt modelId="{2F2AEA77-2127-F948-9267-B5E7EA0EB1BE}" type="pres">
      <dgm:prSet presAssocID="{45BCBF84-58E4-5441-AEBC-F7A7910F9613}" presName="hierRoot3" presStyleCnt="0"/>
      <dgm:spPr/>
    </dgm:pt>
    <dgm:pt modelId="{49E7BF5D-2E90-494E-8B85-FD0B981F0567}" type="pres">
      <dgm:prSet presAssocID="{45BCBF84-58E4-5441-AEBC-F7A7910F9613}" presName="composite3" presStyleCnt="0"/>
      <dgm:spPr/>
    </dgm:pt>
    <dgm:pt modelId="{B5B6AFBC-A8E2-9746-90DF-F19277D33B28}" type="pres">
      <dgm:prSet presAssocID="{45BCBF84-58E4-5441-AEBC-F7A7910F9613}" presName="background3" presStyleLbl="node3" presStyleIdx="1" presStyleCnt="4"/>
      <dgm:spPr/>
    </dgm:pt>
    <dgm:pt modelId="{ECFFD94A-F822-C345-B964-570C4A809FBF}" type="pres">
      <dgm:prSet presAssocID="{45BCBF84-58E4-5441-AEBC-F7A7910F9613}" presName="text3" presStyleLbl="fgAcc3" presStyleIdx="1" presStyleCnt="4">
        <dgm:presLayoutVars>
          <dgm:chPref val="3"/>
        </dgm:presLayoutVars>
      </dgm:prSet>
      <dgm:spPr/>
    </dgm:pt>
    <dgm:pt modelId="{1489582C-0FF5-3E4C-9A15-D0D5129FE018}" type="pres">
      <dgm:prSet presAssocID="{45BCBF84-58E4-5441-AEBC-F7A7910F9613}" presName="hierChild4" presStyleCnt="0"/>
      <dgm:spPr/>
    </dgm:pt>
    <dgm:pt modelId="{46730AF2-2F6D-2743-9002-9683CFC07941}" type="pres">
      <dgm:prSet presAssocID="{811A66CD-C8ED-8D4B-BD5B-11E6516E0ADD}" presName="Name10" presStyleLbl="parChTrans1D2" presStyleIdx="1" presStyleCnt="2"/>
      <dgm:spPr/>
    </dgm:pt>
    <dgm:pt modelId="{A946C19F-E46C-2A4F-A52A-4FD5E87B04C1}" type="pres">
      <dgm:prSet presAssocID="{677DA4D0-53C7-034A-BF7B-755D8C3B6BC7}" presName="hierRoot2" presStyleCnt="0"/>
      <dgm:spPr/>
    </dgm:pt>
    <dgm:pt modelId="{6A9C56E4-D58B-6247-B0BC-283222E74542}" type="pres">
      <dgm:prSet presAssocID="{677DA4D0-53C7-034A-BF7B-755D8C3B6BC7}" presName="composite2" presStyleCnt="0"/>
      <dgm:spPr/>
    </dgm:pt>
    <dgm:pt modelId="{813F87F5-1CE1-DA49-A56F-09FDE5FD55A5}" type="pres">
      <dgm:prSet presAssocID="{677DA4D0-53C7-034A-BF7B-755D8C3B6BC7}" presName="background2" presStyleLbl="node2" presStyleIdx="1" presStyleCnt="2"/>
      <dgm:spPr/>
    </dgm:pt>
    <dgm:pt modelId="{67AEEE91-1F87-F247-8D0E-8691E3509A36}" type="pres">
      <dgm:prSet presAssocID="{677DA4D0-53C7-034A-BF7B-755D8C3B6BC7}" presName="text2" presStyleLbl="fgAcc2" presStyleIdx="1" presStyleCnt="2">
        <dgm:presLayoutVars>
          <dgm:chPref val="3"/>
        </dgm:presLayoutVars>
      </dgm:prSet>
      <dgm:spPr/>
    </dgm:pt>
    <dgm:pt modelId="{C5191727-6D9E-A742-9D9F-725A20596977}" type="pres">
      <dgm:prSet presAssocID="{677DA4D0-53C7-034A-BF7B-755D8C3B6BC7}" presName="hierChild3" presStyleCnt="0"/>
      <dgm:spPr/>
    </dgm:pt>
    <dgm:pt modelId="{D717BD63-A05F-8D49-992D-0B9679A8C335}" type="pres">
      <dgm:prSet presAssocID="{B226C205-0391-FB42-8534-D30895875999}" presName="Name17" presStyleLbl="parChTrans1D3" presStyleIdx="2" presStyleCnt="4"/>
      <dgm:spPr/>
    </dgm:pt>
    <dgm:pt modelId="{170B8DB7-0F6D-B24E-A8D8-F118ABC772CE}" type="pres">
      <dgm:prSet presAssocID="{40D4E789-5D5A-AB4E-ACC1-FDD9D2EA9FDF}" presName="hierRoot3" presStyleCnt="0"/>
      <dgm:spPr/>
    </dgm:pt>
    <dgm:pt modelId="{5B2D072A-2FB5-AB4D-8C5B-FB90517D50DB}" type="pres">
      <dgm:prSet presAssocID="{40D4E789-5D5A-AB4E-ACC1-FDD9D2EA9FDF}" presName="composite3" presStyleCnt="0"/>
      <dgm:spPr/>
    </dgm:pt>
    <dgm:pt modelId="{772E0E8E-9008-594C-BD64-3B081C1F115D}" type="pres">
      <dgm:prSet presAssocID="{40D4E789-5D5A-AB4E-ACC1-FDD9D2EA9FDF}" presName="background3" presStyleLbl="node3" presStyleIdx="2" presStyleCnt="4"/>
      <dgm:spPr/>
    </dgm:pt>
    <dgm:pt modelId="{BCD1C696-1F4E-FA42-8F95-60F2CDF34F1D}" type="pres">
      <dgm:prSet presAssocID="{40D4E789-5D5A-AB4E-ACC1-FDD9D2EA9FDF}" presName="text3" presStyleLbl="fgAcc3" presStyleIdx="2" presStyleCnt="4">
        <dgm:presLayoutVars>
          <dgm:chPref val="3"/>
        </dgm:presLayoutVars>
      </dgm:prSet>
      <dgm:spPr/>
    </dgm:pt>
    <dgm:pt modelId="{13C8010E-5289-0F4E-ABB2-8A63A347ED9E}" type="pres">
      <dgm:prSet presAssocID="{40D4E789-5D5A-AB4E-ACC1-FDD9D2EA9FDF}" presName="hierChild4" presStyleCnt="0"/>
      <dgm:spPr/>
    </dgm:pt>
    <dgm:pt modelId="{C549ACB0-F72C-2840-A9FA-300B3AD40D55}" type="pres">
      <dgm:prSet presAssocID="{7398BF15-A598-8D4C-9509-89EBE94D53FE}" presName="Name17" presStyleLbl="parChTrans1D3" presStyleIdx="3" presStyleCnt="4"/>
      <dgm:spPr/>
    </dgm:pt>
    <dgm:pt modelId="{55ACD88B-E3FC-1148-9784-2C768A8E70BD}" type="pres">
      <dgm:prSet presAssocID="{240B15F0-ADDB-D341-8130-91A25039A4AB}" presName="hierRoot3" presStyleCnt="0"/>
      <dgm:spPr/>
    </dgm:pt>
    <dgm:pt modelId="{F687F5C6-4D8B-0D4E-A0F3-2ECFC7124206}" type="pres">
      <dgm:prSet presAssocID="{240B15F0-ADDB-D341-8130-91A25039A4AB}" presName="composite3" presStyleCnt="0"/>
      <dgm:spPr/>
    </dgm:pt>
    <dgm:pt modelId="{B88C53FD-F190-7349-933A-ACAC35366DCE}" type="pres">
      <dgm:prSet presAssocID="{240B15F0-ADDB-D341-8130-91A25039A4AB}" presName="background3" presStyleLbl="node3" presStyleIdx="3" presStyleCnt="4"/>
      <dgm:spPr/>
    </dgm:pt>
    <dgm:pt modelId="{4FB1F407-6460-334A-AA52-B7A90D90A3C6}" type="pres">
      <dgm:prSet presAssocID="{240B15F0-ADDB-D341-8130-91A25039A4AB}" presName="text3" presStyleLbl="fgAcc3" presStyleIdx="3" presStyleCnt="4">
        <dgm:presLayoutVars>
          <dgm:chPref val="3"/>
        </dgm:presLayoutVars>
      </dgm:prSet>
      <dgm:spPr/>
    </dgm:pt>
    <dgm:pt modelId="{5076101A-09BC-7448-BDD6-27B4BD0890D5}" type="pres">
      <dgm:prSet presAssocID="{240B15F0-ADDB-D341-8130-91A25039A4AB}" presName="hierChild4" presStyleCnt="0"/>
      <dgm:spPr/>
    </dgm:pt>
  </dgm:ptLst>
  <dgm:cxnLst>
    <dgm:cxn modelId="{35669B00-25FB-574A-82DC-523A2E569C3B}" type="presOf" srcId="{B226C205-0391-FB42-8534-D30895875999}" destId="{D717BD63-A05F-8D49-992D-0B9679A8C335}" srcOrd="0" destOrd="0" presId="urn:microsoft.com/office/officeart/2005/8/layout/hierarchy1"/>
    <dgm:cxn modelId="{74EE2F01-E0A5-5744-92B8-EBECD1E57E34}" type="presOf" srcId="{E1DE671D-0A67-AE41-8444-B97A918E2A49}" destId="{E23FB221-5F5F-F241-BB21-FA6781FF437B}" srcOrd="0" destOrd="0" presId="urn:microsoft.com/office/officeart/2005/8/layout/hierarchy1"/>
    <dgm:cxn modelId="{9D5A5844-62FD-5E45-AED7-F9D64F69024F}" srcId="{3275C583-5B0D-094A-A8F8-FA5E1DFF4F16}" destId="{677DA4D0-53C7-034A-BF7B-755D8C3B6BC7}" srcOrd="1" destOrd="0" parTransId="{811A66CD-C8ED-8D4B-BD5B-11E6516E0ADD}" sibTransId="{B4979B62-AD52-D642-ADDC-688BBDBE3110}"/>
    <dgm:cxn modelId="{D8203F4F-2A73-5741-970C-58FDC69FC745}" srcId="{677DA4D0-53C7-034A-BF7B-755D8C3B6BC7}" destId="{40D4E789-5D5A-AB4E-ACC1-FDD9D2EA9FDF}" srcOrd="0" destOrd="0" parTransId="{B226C205-0391-FB42-8534-D30895875999}" sibTransId="{00C88C9D-3271-AA49-B3F7-F557B95B97C5}"/>
    <dgm:cxn modelId="{05859F56-FD06-AF42-A145-A97BD5C362D8}" srcId="{4A860E14-F8B2-5540-A561-A3E7EAFD38A6}" destId="{45BCBF84-58E4-5441-AEBC-F7A7910F9613}" srcOrd="1" destOrd="0" parTransId="{AEB1BBAF-8E33-C245-9D8B-B4010D3A7ED9}" sibTransId="{1CFEFEDE-E6FE-804E-8891-470E15711D03}"/>
    <dgm:cxn modelId="{047AE656-1E00-CB44-9477-047606C515EA}" srcId="{4A860E14-F8B2-5540-A561-A3E7EAFD38A6}" destId="{553020E5-2EBD-4B40-9D5C-30C1A160EA0F}" srcOrd="0" destOrd="0" parTransId="{EDF29F72-7034-E94D-8628-FA9E6DA1FEF2}" sibTransId="{01666F6F-21BD-E349-9D12-5561B2971205}"/>
    <dgm:cxn modelId="{16DFFF65-8923-D44C-A38C-ED0A71BCEF1F}" type="presOf" srcId="{3275C583-5B0D-094A-A8F8-FA5E1DFF4F16}" destId="{6EA62A3F-A865-F64F-A14A-7C2A7C55AF05}" srcOrd="0" destOrd="0" presId="urn:microsoft.com/office/officeart/2005/8/layout/hierarchy1"/>
    <dgm:cxn modelId="{DDE8C869-5EDA-204C-A274-83A994331781}" type="presOf" srcId="{45BCBF84-58E4-5441-AEBC-F7A7910F9613}" destId="{ECFFD94A-F822-C345-B964-570C4A809FBF}" srcOrd="0" destOrd="0" presId="urn:microsoft.com/office/officeart/2005/8/layout/hierarchy1"/>
    <dgm:cxn modelId="{BCA9C671-F744-1340-8EC7-A6DFFBD9EADE}" type="presOf" srcId="{AEB1BBAF-8E33-C245-9D8B-B4010D3A7ED9}" destId="{92E76ABE-EB9C-E247-8E15-5DB4B0D54642}" srcOrd="0" destOrd="0" presId="urn:microsoft.com/office/officeart/2005/8/layout/hierarchy1"/>
    <dgm:cxn modelId="{477E9C80-9506-B849-9EF1-8476C619C820}" type="presOf" srcId="{54EB30EF-AA74-984E-8BF0-61CBD0610713}" destId="{98CB3B7C-8421-3941-BC53-C8D5E57F8AE4}" srcOrd="0" destOrd="0" presId="urn:microsoft.com/office/officeart/2005/8/layout/hierarchy1"/>
    <dgm:cxn modelId="{58649D8D-5F2E-1F4A-A3EF-4A1234866776}" srcId="{677DA4D0-53C7-034A-BF7B-755D8C3B6BC7}" destId="{240B15F0-ADDB-D341-8130-91A25039A4AB}" srcOrd="1" destOrd="0" parTransId="{7398BF15-A598-8D4C-9509-89EBE94D53FE}" sibTransId="{E72CBF9F-C993-DA40-B543-248AE4F17B9B}"/>
    <dgm:cxn modelId="{2FDE3AAE-B1E5-3D42-9583-AED61EF7EC07}" type="presOf" srcId="{811A66CD-C8ED-8D4B-BD5B-11E6516E0ADD}" destId="{46730AF2-2F6D-2743-9002-9683CFC07941}" srcOrd="0" destOrd="0" presId="urn:microsoft.com/office/officeart/2005/8/layout/hierarchy1"/>
    <dgm:cxn modelId="{968E6DB5-C4FC-054D-AD2D-1CB290FEB494}" type="presOf" srcId="{7398BF15-A598-8D4C-9509-89EBE94D53FE}" destId="{C549ACB0-F72C-2840-A9FA-300B3AD40D55}" srcOrd="0" destOrd="0" presId="urn:microsoft.com/office/officeart/2005/8/layout/hierarchy1"/>
    <dgm:cxn modelId="{ED4FF4BE-9BBA-384D-A15A-FD034C5E5C1B}" type="presOf" srcId="{553020E5-2EBD-4B40-9D5C-30C1A160EA0F}" destId="{1B9841EF-BD57-6D47-809E-AC0DC6DC83D1}" srcOrd="0" destOrd="0" presId="urn:microsoft.com/office/officeart/2005/8/layout/hierarchy1"/>
    <dgm:cxn modelId="{258837C0-FE66-764A-812D-E78D2D9F7655}" type="presOf" srcId="{677DA4D0-53C7-034A-BF7B-755D8C3B6BC7}" destId="{67AEEE91-1F87-F247-8D0E-8691E3509A36}" srcOrd="0" destOrd="0" presId="urn:microsoft.com/office/officeart/2005/8/layout/hierarchy1"/>
    <dgm:cxn modelId="{8E55B9C4-1B25-1F47-BEDB-D3FA3BC46591}" srcId="{3275C583-5B0D-094A-A8F8-FA5E1DFF4F16}" destId="{4A860E14-F8B2-5540-A561-A3E7EAFD38A6}" srcOrd="0" destOrd="0" parTransId="{E1DE671D-0A67-AE41-8444-B97A918E2A49}" sibTransId="{FDA2CDFE-F7D8-A444-83B7-BD618A46E56D}"/>
    <dgm:cxn modelId="{67B5E7C8-9B68-8448-986B-9B7C9017CBB1}" srcId="{54EB30EF-AA74-984E-8BF0-61CBD0610713}" destId="{3275C583-5B0D-094A-A8F8-FA5E1DFF4F16}" srcOrd="0" destOrd="0" parTransId="{0F8333D2-D4AB-694E-9BC8-A58019BE2474}" sibTransId="{8F87363B-01EC-3A41-85F6-63F479C6EAF6}"/>
    <dgm:cxn modelId="{97475ED3-1A20-6646-AE42-F80ABB4926AC}" type="presOf" srcId="{240B15F0-ADDB-D341-8130-91A25039A4AB}" destId="{4FB1F407-6460-334A-AA52-B7A90D90A3C6}" srcOrd="0" destOrd="0" presId="urn:microsoft.com/office/officeart/2005/8/layout/hierarchy1"/>
    <dgm:cxn modelId="{C8FD63D8-0827-224E-8BCB-1AA6BBD847A4}" type="presOf" srcId="{40D4E789-5D5A-AB4E-ACC1-FDD9D2EA9FDF}" destId="{BCD1C696-1F4E-FA42-8F95-60F2CDF34F1D}" srcOrd="0" destOrd="0" presId="urn:microsoft.com/office/officeart/2005/8/layout/hierarchy1"/>
    <dgm:cxn modelId="{08D6E7E7-DA01-4A4E-8EDB-CB3A53C1D9D6}" type="presOf" srcId="{EDF29F72-7034-E94D-8628-FA9E6DA1FEF2}" destId="{BAFA18DD-EF13-084C-9A44-36302685F40D}" srcOrd="0" destOrd="0" presId="urn:microsoft.com/office/officeart/2005/8/layout/hierarchy1"/>
    <dgm:cxn modelId="{FC5D20FE-339B-0B4A-AE96-48AC9CDFD6AB}" type="presOf" srcId="{4A860E14-F8B2-5540-A561-A3E7EAFD38A6}" destId="{83368F9D-5F11-E74E-BBE0-D000E9575E62}" srcOrd="0" destOrd="0" presId="urn:microsoft.com/office/officeart/2005/8/layout/hierarchy1"/>
    <dgm:cxn modelId="{CCC64039-2527-9544-99DA-6BE58E618EE6}" type="presParOf" srcId="{98CB3B7C-8421-3941-BC53-C8D5E57F8AE4}" destId="{D5CEEED8-B94A-0D4B-9C1A-D66D325C0FDC}" srcOrd="0" destOrd="0" presId="urn:microsoft.com/office/officeart/2005/8/layout/hierarchy1"/>
    <dgm:cxn modelId="{722E0C32-4215-F645-9D2B-A630F25D46D3}" type="presParOf" srcId="{D5CEEED8-B94A-0D4B-9C1A-D66D325C0FDC}" destId="{88247CEA-6C20-3D44-96EE-E27EF38DAA1C}" srcOrd="0" destOrd="0" presId="urn:microsoft.com/office/officeart/2005/8/layout/hierarchy1"/>
    <dgm:cxn modelId="{53A9FED0-7820-2A4E-9FC3-3C61405A3E06}" type="presParOf" srcId="{88247CEA-6C20-3D44-96EE-E27EF38DAA1C}" destId="{85636881-93F1-5E4C-B3E0-934B4309B343}" srcOrd="0" destOrd="0" presId="urn:microsoft.com/office/officeart/2005/8/layout/hierarchy1"/>
    <dgm:cxn modelId="{01838E91-13AA-5144-9E13-A462F2FFED6D}" type="presParOf" srcId="{88247CEA-6C20-3D44-96EE-E27EF38DAA1C}" destId="{6EA62A3F-A865-F64F-A14A-7C2A7C55AF05}" srcOrd="1" destOrd="0" presId="urn:microsoft.com/office/officeart/2005/8/layout/hierarchy1"/>
    <dgm:cxn modelId="{BC42141D-01FE-AD46-B353-75ED8B1641A6}" type="presParOf" srcId="{D5CEEED8-B94A-0D4B-9C1A-D66D325C0FDC}" destId="{AE4E39D3-6FE5-5E47-AA4A-553928256EE8}" srcOrd="1" destOrd="0" presId="urn:microsoft.com/office/officeart/2005/8/layout/hierarchy1"/>
    <dgm:cxn modelId="{BE864E76-124D-9045-90E5-949B3AA850AC}" type="presParOf" srcId="{AE4E39D3-6FE5-5E47-AA4A-553928256EE8}" destId="{E23FB221-5F5F-F241-BB21-FA6781FF437B}" srcOrd="0" destOrd="0" presId="urn:microsoft.com/office/officeart/2005/8/layout/hierarchy1"/>
    <dgm:cxn modelId="{07B75825-7458-3E4F-BF5D-834C3CC6381E}" type="presParOf" srcId="{AE4E39D3-6FE5-5E47-AA4A-553928256EE8}" destId="{D7B24896-A4D2-EC45-812A-18A4D0109190}" srcOrd="1" destOrd="0" presId="urn:microsoft.com/office/officeart/2005/8/layout/hierarchy1"/>
    <dgm:cxn modelId="{D7CC9837-4518-574E-9FA7-F6AEBAF2EDA3}" type="presParOf" srcId="{D7B24896-A4D2-EC45-812A-18A4D0109190}" destId="{76FD7E56-8602-D448-B6D6-9EDF6D51F7C9}" srcOrd="0" destOrd="0" presId="urn:microsoft.com/office/officeart/2005/8/layout/hierarchy1"/>
    <dgm:cxn modelId="{258FE670-87F9-D54D-8E69-8D160D8119A4}" type="presParOf" srcId="{76FD7E56-8602-D448-B6D6-9EDF6D51F7C9}" destId="{D4DD3170-0580-B845-B646-8A59BF4AD86E}" srcOrd="0" destOrd="0" presId="urn:microsoft.com/office/officeart/2005/8/layout/hierarchy1"/>
    <dgm:cxn modelId="{2A988BA5-1587-5844-8BB3-A32C1133D943}" type="presParOf" srcId="{76FD7E56-8602-D448-B6D6-9EDF6D51F7C9}" destId="{83368F9D-5F11-E74E-BBE0-D000E9575E62}" srcOrd="1" destOrd="0" presId="urn:microsoft.com/office/officeart/2005/8/layout/hierarchy1"/>
    <dgm:cxn modelId="{4F5707F1-0378-5842-9DE0-84B2C855F94C}" type="presParOf" srcId="{D7B24896-A4D2-EC45-812A-18A4D0109190}" destId="{3DEEA9A3-954D-7145-870A-282F0B7B22EA}" srcOrd="1" destOrd="0" presId="urn:microsoft.com/office/officeart/2005/8/layout/hierarchy1"/>
    <dgm:cxn modelId="{117914DA-F29F-6043-82E2-C7490A7AF2A4}" type="presParOf" srcId="{3DEEA9A3-954D-7145-870A-282F0B7B22EA}" destId="{BAFA18DD-EF13-084C-9A44-36302685F40D}" srcOrd="0" destOrd="0" presId="urn:microsoft.com/office/officeart/2005/8/layout/hierarchy1"/>
    <dgm:cxn modelId="{202C929A-FB50-4842-A401-8DCE8EAD7A08}" type="presParOf" srcId="{3DEEA9A3-954D-7145-870A-282F0B7B22EA}" destId="{45CD6331-0DB0-1E44-8A0E-D50C7147B059}" srcOrd="1" destOrd="0" presId="urn:microsoft.com/office/officeart/2005/8/layout/hierarchy1"/>
    <dgm:cxn modelId="{31C549B4-489A-0A40-8150-FC16092BCF2E}" type="presParOf" srcId="{45CD6331-0DB0-1E44-8A0E-D50C7147B059}" destId="{1F3ADC00-D939-9945-8CE4-A82B23A4096F}" srcOrd="0" destOrd="0" presId="urn:microsoft.com/office/officeart/2005/8/layout/hierarchy1"/>
    <dgm:cxn modelId="{B015DBE4-A34B-9349-95C8-5429BA04F0BE}" type="presParOf" srcId="{1F3ADC00-D939-9945-8CE4-A82B23A4096F}" destId="{B6E9CB21-D24F-0342-9084-857684DE6F7D}" srcOrd="0" destOrd="0" presId="urn:microsoft.com/office/officeart/2005/8/layout/hierarchy1"/>
    <dgm:cxn modelId="{0F01D2F0-696F-B049-A84D-9752CC03D1E7}" type="presParOf" srcId="{1F3ADC00-D939-9945-8CE4-A82B23A4096F}" destId="{1B9841EF-BD57-6D47-809E-AC0DC6DC83D1}" srcOrd="1" destOrd="0" presId="urn:microsoft.com/office/officeart/2005/8/layout/hierarchy1"/>
    <dgm:cxn modelId="{45C70D35-E030-B644-8949-1A7202310C88}" type="presParOf" srcId="{45CD6331-0DB0-1E44-8A0E-D50C7147B059}" destId="{0C97BEAC-F72E-F446-A5B4-9BD5DD29F7F8}" srcOrd="1" destOrd="0" presId="urn:microsoft.com/office/officeart/2005/8/layout/hierarchy1"/>
    <dgm:cxn modelId="{C0CD43DE-EBC3-4043-981D-22C413BED03B}" type="presParOf" srcId="{3DEEA9A3-954D-7145-870A-282F0B7B22EA}" destId="{92E76ABE-EB9C-E247-8E15-5DB4B0D54642}" srcOrd="2" destOrd="0" presId="urn:microsoft.com/office/officeart/2005/8/layout/hierarchy1"/>
    <dgm:cxn modelId="{67AFDA1C-C4FF-D34F-9156-603916B8F395}" type="presParOf" srcId="{3DEEA9A3-954D-7145-870A-282F0B7B22EA}" destId="{2F2AEA77-2127-F948-9267-B5E7EA0EB1BE}" srcOrd="3" destOrd="0" presId="urn:microsoft.com/office/officeart/2005/8/layout/hierarchy1"/>
    <dgm:cxn modelId="{093DC839-07C6-AB49-AEEB-C1546A10C322}" type="presParOf" srcId="{2F2AEA77-2127-F948-9267-B5E7EA0EB1BE}" destId="{49E7BF5D-2E90-494E-8B85-FD0B981F0567}" srcOrd="0" destOrd="0" presId="urn:microsoft.com/office/officeart/2005/8/layout/hierarchy1"/>
    <dgm:cxn modelId="{CB8D75D7-36BE-5F41-A885-149E1C39A4E6}" type="presParOf" srcId="{49E7BF5D-2E90-494E-8B85-FD0B981F0567}" destId="{B5B6AFBC-A8E2-9746-90DF-F19277D33B28}" srcOrd="0" destOrd="0" presId="urn:microsoft.com/office/officeart/2005/8/layout/hierarchy1"/>
    <dgm:cxn modelId="{C8B361F5-5A16-A64B-A7E3-3221F5DB7404}" type="presParOf" srcId="{49E7BF5D-2E90-494E-8B85-FD0B981F0567}" destId="{ECFFD94A-F822-C345-B964-570C4A809FBF}" srcOrd="1" destOrd="0" presId="urn:microsoft.com/office/officeart/2005/8/layout/hierarchy1"/>
    <dgm:cxn modelId="{D3CA6207-E704-6342-B4C1-77F50AE69882}" type="presParOf" srcId="{2F2AEA77-2127-F948-9267-B5E7EA0EB1BE}" destId="{1489582C-0FF5-3E4C-9A15-D0D5129FE018}" srcOrd="1" destOrd="0" presId="urn:microsoft.com/office/officeart/2005/8/layout/hierarchy1"/>
    <dgm:cxn modelId="{95EE47FC-701A-0743-95D9-60425A76078C}" type="presParOf" srcId="{AE4E39D3-6FE5-5E47-AA4A-553928256EE8}" destId="{46730AF2-2F6D-2743-9002-9683CFC07941}" srcOrd="2" destOrd="0" presId="urn:microsoft.com/office/officeart/2005/8/layout/hierarchy1"/>
    <dgm:cxn modelId="{76595C0F-1EE7-7F4D-B6C2-5A2F9523450C}" type="presParOf" srcId="{AE4E39D3-6FE5-5E47-AA4A-553928256EE8}" destId="{A946C19F-E46C-2A4F-A52A-4FD5E87B04C1}" srcOrd="3" destOrd="0" presId="urn:microsoft.com/office/officeart/2005/8/layout/hierarchy1"/>
    <dgm:cxn modelId="{8E41833D-B3D0-814A-884F-6FC125BFEF07}" type="presParOf" srcId="{A946C19F-E46C-2A4F-A52A-4FD5E87B04C1}" destId="{6A9C56E4-D58B-6247-B0BC-283222E74542}" srcOrd="0" destOrd="0" presId="urn:microsoft.com/office/officeart/2005/8/layout/hierarchy1"/>
    <dgm:cxn modelId="{141F5F69-C2AF-914B-B199-2737D8CD37B8}" type="presParOf" srcId="{6A9C56E4-D58B-6247-B0BC-283222E74542}" destId="{813F87F5-1CE1-DA49-A56F-09FDE5FD55A5}" srcOrd="0" destOrd="0" presId="urn:microsoft.com/office/officeart/2005/8/layout/hierarchy1"/>
    <dgm:cxn modelId="{75212AB0-3CDD-C647-B1E1-40F7D725A93A}" type="presParOf" srcId="{6A9C56E4-D58B-6247-B0BC-283222E74542}" destId="{67AEEE91-1F87-F247-8D0E-8691E3509A36}" srcOrd="1" destOrd="0" presId="urn:microsoft.com/office/officeart/2005/8/layout/hierarchy1"/>
    <dgm:cxn modelId="{B2285B2B-B404-5E4E-80DF-03DEF34A8E2F}" type="presParOf" srcId="{A946C19F-E46C-2A4F-A52A-4FD5E87B04C1}" destId="{C5191727-6D9E-A742-9D9F-725A20596977}" srcOrd="1" destOrd="0" presId="urn:microsoft.com/office/officeart/2005/8/layout/hierarchy1"/>
    <dgm:cxn modelId="{5A507AB4-81C3-1E45-983B-DACFFC88C252}" type="presParOf" srcId="{C5191727-6D9E-A742-9D9F-725A20596977}" destId="{D717BD63-A05F-8D49-992D-0B9679A8C335}" srcOrd="0" destOrd="0" presId="urn:microsoft.com/office/officeart/2005/8/layout/hierarchy1"/>
    <dgm:cxn modelId="{30688588-CE09-534A-9462-3447FFD11C4C}" type="presParOf" srcId="{C5191727-6D9E-A742-9D9F-725A20596977}" destId="{170B8DB7-0F6D-B24E-A8D8-F118ABC772CE}" srcOrd="1" destOrd="0" presId="urn:microsoft.com/office/officeart/2005/8/layout/hierarchy1"/>
    <dgm:cxn modelId="{4F895A6C-9DD9-2E49-8AEC-7ABE9498DC7B}" type="presParOf" srcId="{170B8DB7-0F6D-B24E-A8D8-F118ABC772CE}" destId="{5B2D072A-2FB5-AB4D-8C5B-FB90517D50DB}" srcOrd="0" destOrd="0" presId="urn:microsoft.com/office/officeart/2005/8/layout/hierarchy1"/>
    <dgm:cxn modelId="{59887E65-61E2-874C-8224-3197F16822FE}" type="presParOf" srcId="{5B2D072A-2FB5-AB4D-8C5B-FB90517D50DB}" destId="{772E0E8E-9008-594C-BD64-3B081C1F115D}" srcOrd="0" destOrd="0" presId="urn:microsoft.com/office/officeart/2005/8/layout/hierarchy1"/>
    <dgm:cxn modelId="{4D3A93F3-F70E-BE4C-ADF9-2310DAEA274F}" type="presParOf" srcId="{5B2D072A-2FB5-AB4D-8C5B-FB90517D50DB}" destId="{BCD1C696-1F4E-FA42-8F95-60F2CDF34F1D}" srcOrd="1" destOrd="0" presId="urn:microsoft.com/office/officeart/2005/8/layout/hierarchy1"/>
    <dgm:cxn modelId="{C2A87843-D496-0F4F-A3E1-57B99339BDD5}" type="presParOf" srcId="{170B8DB7-0F6D-B24E-A8D8-F118ABC772CE}" destId="{13C8010E-5289-0F4E-ABB2-8A63A347ED9E}" srcOrd="1" destOrd="0" presId="urn:microsoft.com/office/officeart/2005/8/layout/hierarchy1"/>
    <dgm:cxn modelId="{203B7B46-06E3-094E-9121-4BFD6F1A5C5B}" type="presParOf" srcId="{C5191727-6D9E-A742-9D9F-725A20596977}" destId="{C549ACB0-F72C-2840-A9FA-300B3AD40D55}" srcOrd="2" destOrd="0" presId="urn:microsoft.com/office/officeart/2005/8/layout/hierarchy1"/>
    <dgm:cxn modelId="{8D30EF2B-D3DF-7F4E-A19E-F86D3D92DA6C}" type="presParOf" srcId="{C5191727-6D9E-A742-9D9F-725A20596977}" destId="{55ACD88B-E3FC-1148-9784-2C768A8E70BD}" srcOrd="3" destOrd="0" presId="urn:microsoft.com/office/officeart/2005/8/layout/hierarchy1"/>
    <dgm:cxn modelId="{BFD1034C-94B9-5846-9ABF-243BF1777AE9}" type="presParOf" srcId="{55ACD88B-E3FC-1148-9784-2C768A8E70BD}" destId="{F687F5C6-4D8B-0D4E-A0F3-2ECFC7124206}" srcOrd="0" destOrd="0" presId="urn:microsoft.com/office/officeart/2005/8/layout/hierarchy1"/>
    <dgm:cxn modelId="{E97CB023-619A-F54E-8AAE-48AA1B735066}" type="presParOf" srcId="{F687F5C6-4D8B-0D4E-A0F3-2ECFC7124206}" destId="{B88C53FD-F190-7349-933A-ACAC35366DCE}" srcOrd="0" destOrd="0" presId="urn:microsoft.com/office/officeart/2005/8/layout/hierarchy1"/>
    <dgm:cxn modelId="{FBD4DB84-7C53-C14A-8299-FF940C47B313}" type="presParOf" srcId="{F687F5C6-4D8B-0D4E-A0F3-2ECFC7124206}" destId="{4FB1F407-6460-334A-AA52-B7A90D90A3C6}" srcOrd="1" destOrd="0" presId="urn:microsoft.com/office/officeart/2005/8/layout/hierarchy1"/>
    <dgm:cxn modelId="{CC33E476-0C42-F346-A753-6F0D53021B9D}" type="presParOf" srcId="{55ACD88B-E3FC-1148-9784-2C768A8E70BD}" destId="{5076101A-09BC-7448-BDD6-27B4BD0890D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4EB30EF-AA74-984E-8BF0-61CBD0610713}"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3275C583-5B0D-094A-A8F8-FA5E1DFF4F16}">
      <dgm:prSet phldrT="[Text]"/>
      <dgm:spPr/>
      <dgm:t>
        <a:bodyPr/>
        <a:lstStyle/>
        <a:p>
          <a:r>
            <a:rPr lang="en-US" dirty="0"/>
            <a:t>RACISM</a:t>
          </a:r>
        </a:p>
      </dgm:t>
    </dgm:pt>
    <dgm:pt modelId="{0F8333D2-D4AB-694E-9BC8-A58019BE2474}" type="parTrans" cxnId="{67B5E7C8-9B68-8448-986B-9B7C9017CBB1}">
      <dgm:prSet/>
      <dgm:spPr/>
      <dgm:t>
        <a:bodyPr/>
        <a:lstStyle/>
        <a:p>
          <a:endParaRPr lang="en-US"/>
        </a:p>
      </dgm:t>
    </dgm:pt>
    <dgm:pt modelId="{8F87363B-01EC-3A41-85F6-63F479C6EAF6}" type="sibTrans" cxnId="{67B5E7C8-9B68-8448-986B-9B7C9017CBB1}">
      <dgm:prSet/>
      <dgm:spPr/>
      <dgm:t>
        <a:bodyPr/>
        <a:lstStyle/>
        <a:p>
          <a:endParaRPr lang="en-US"/>
        </a:p>
      </dgm:t>
    </dgm:pt>
    <dgm:pt modelId="{4A860E14-F8B2-5540-A561-A3E7EAFD38A6}">
      <dgm:prSet phldrT="[Text]"/>
      <dgm:spPr/>
      <dgm:t>
        <a:bodyPr/>
        <a:lstStyle/>
        <a:p>
          <a:r>
            <a:rPr lang="en-US" dirty="0"/>
            <a:t>Individual-Level</a:t>
          </a:r>
        </a:p>
      </dgm:t>
    </dgm:pt>
    <dgm:pt modelId="{E1DE671D-0A67-AE41-8444-B97A918E2A49}" type="parTrans" cxnId="{8E55B9C4-1B25-1F47-BEDB-D3FA3BC46591}">
      <dgm:prSet/>
      <dgm:spPr/>
      <dgm:t>
        <a:bodyPr/>
        <a:lstStyle/>
        <a:p>
          <a:endParaRPr lang="en-US"/>
        </a:p>
      </dgm:t>
    </dgm:pt>
    <dgm:pt modelId="{FDA2CDFE-F7D8-A444-83B7-BD618A46E56D}" type="sibTrans" cxnId="{8E55B9C4-1B25-1F47-BEDB-D3FA3BC46591}">
      <dgm:prSet/>
      <dgm:spPr/>
      <dgm:t>
        <a:bodyPr/>
        <a:lstStyle/>
        <a:p>
          <a:endParaRPr lang="en-US"/>
        </a:p>
      </dgm:t>
    </dgm:pt>
    <dgm:pt modelId="{553020E5-2EBD-4B40-9D5C-30C1A160EA0F}">
      <dgm:prSet phldrT="[Text]"/>
      <dgm:spPr/>
      <dgm:t>
        <a:bodyPr/>
        <a:lstStyle/>
        <a:p>
          <a:r>
            <a:rPr lang="en-US" dirty="0"/>
            <a:t>Internalized</a:t>
          </a:r>
        </a:p>
      </dgm:t>
    </dgm:pt>
    <dgm:pt modelId="{EDF29F72-7034-E94D-8628-FA9E6DA1FEF2}" type="parTrans" cxnId="{047AE656-1E00-CB44-9477-047606C515EA}">
      <dgm:prSet/>
      <dgm:spPr/>
      <dgm:t>
        <a:bodyPr/>
        <a:lstStyle/>
        <a:p>
          <a:endParaRPr lang="en-US"/>
        </a:p>
      </dgm:t>
    </dgm:pt>
    <dgm:pt modelId="{01666F6F-21BD-E349-9D12-5561B2971205}" type="sibTrans" cxnId="{047AE656-1E00-CB44-9477-047606C515EA}">
      <dgm:prSet/>
      <dgm:spPr/>
      <dgm:t>
        <a:bodyPr/>
        <a:lstStyle/>
        <a:p>
          <a:endParaRPr lang="en-US"/>
        </a:p>
      </dgm:t>
    </dgm:pt>
    <dgm:pt modelId="{45BCBF84-58E4-5441-AEBC-F7A7910F9613}">
      <dgm:prSet phldrT="[Text]"/>
      <dgm:spPr/>
      <dgm:t>
        <a:bodyPr/>
        <a:lstStyle/>
        <a:p>
          <a:r>
            <a:rPr lang="en-US" dirty="0"/>
            <a:t>Interpersonal</a:t>
          </a:r>
        </a:p>
      </dgm:t>
    </dgm:pt>
    <dgm:pt modelId="{AEB1BBAF-8E33-C245-9D8B-B4010D3A7ED9}" type="parTrans" cxnId="{05859F56-FD06-AF42-A145-A97BD5C362D8}">
      <dgm:prSet/>
      <dgm:spPr/>
      <dgm:t>
        <a:bodyPr/>
        <a:lstStyle/>
        <a:p>
          <a:endParaRPr lang="en-US"/>
        </a:p>
      </dgm:t>
    </dgm:pt>
    <dgm:pt modelId="{1CFEFEDE-E6FE-804E-8891-470E15711D03}" type="sibTrans" cxnId="{05859F56-FD06-AF42-A145-A97BD5C362D8}">
      <dgm:prSet/>
      <dgm:spPr/>
      <dgm:t>
        <a:bodyPr/>
        <a:lstStyle/>
        <a:p>
          <a:endParaRPr lang="en-US"/>
        </a:p>
      </dgm:t>
    </dgm:pt>
    <dgm:pt modelId="{677DA4D0-53C7-034A-BF7B-755D8C3B6BC7}">
      <dgm:prSet phldrT="[Text]"/>
      <dgm:spPr/>
      <dgm:t>
        <a:bodyPr/>
        <a:lstStyle/>
        <a:p>
          <a:r>
            <a:rPr lang="en-US" dirty="0"/>
            <a:t>Systemic-Level</a:t>
          </a:r>
        </a:p>
      </dgm:t>
    </dgm:pt>
    <dgm:pt modelId="{811A66CD-C8ED-8D4B-BD5B-11E6516E0ADD}" type="parTrans" cxnId="{9D5A5844-62FD-5E45-AED7-F9D64F69024F}">
      <dgm:prSet/>
      <dgm:spPr/>
      <dgm:t>
        <a:bodyPr/>
        <a:lstStyle/>
        <a:p>
          <a:endParaRPr lang="en-US"/>
        </a:p>
      </dgm:t>
    </dgm:pt>
    <dgm:pt modelId="{B4979B62-AD52-D642-ADDC-688BBDBE3110}" type="sibTrans" cxnId="{9D5A5844-62FD-5E45-AED7-F9D64F69024F}">
      <dgm:prSet/>
      <dgm:spPr/>
      <dgm:t>
        <a:bodyPr/>
        <a:lstStyle/>
        <a:p>
          <a:endParaRPr lang="en-US"/>
        </a:p>
      </dgm:t>
    </dgm:pt>
    <dgm:pt modelId="{40D4E789-5D5A-AB4E-ACC1-FDD9D2EA9FDF}">
      <dgm:prSet phldrT="[Text]"/>
      <dgm:spPr/>
      <dgm:t>
        <a:bodyPr/>
        <a:lstStyle/>
        <a:p>
          <a:r>
            <a:rPr lang="en-US" dirty="0"/>
            <a:t>Institutional</a:t>
          </a:r>
        </a:p>
      </dgm:t>
    </dgm:pt>
    <dgm:pt modelId="{B226C205-0391-FB42-8534-D30895875999}" type="parTrans" cxnId="{D8203F4F-2A73-5741-970C-58FDC69FC745}">
      <dgm:prSet/>
      <dgm:spPr/>
      <dgm:t>
        <a:bodyPr/>
        <a:lstStyle/>
        <a:p>
          <a:endParaRPr lang="en-US"/>
        </a:p>
      </dgm:t>
    </dgm:pt>
    <dgm:pt modelId="{00C88C9D-3271-AA49-B3F7-F557B95B97C5}" type="sibTrans" cxnId="{D8203F4F-2A73-5741-970C-58FDC69FC745}">
      <dgm:prSet/>
      <dgm:spPr/>
      <dgm:t>
        <a:bodyPr/>
        <a:lstStyle/>
        <a:p>
          <a:endParaRPr lang="en-US"/>
        </a:p>
      </dgm:t>
    </dgm:pt>
    <dgm:pt modelId="{240B15F0-ADDB-D341-8130-91A25039A4AB}">
      <dgm:prSet phldrT="[Text]"/>
      <dgm:spPr/>
      <dgm:t>
        <a:bodyPr/>
        <a:lstStyle/>
        <a:p>
          <a:r>
            <a:rPr lang="en-US" dirty="0"/>
            <a:t>Structural</a:t>
          </a:r>
        </a:p>
      </dgm:t>
    </dgm:pt>
    <dgm:pt modelId="{7398BF15-A598-8D4C-9509-89EBE94D53FE}" type="parTrans" cxnId="{58649D8D-5F2E-1F4A-A3EF-4A1234866776}">
      <dgm:prSet/>
      <dgm:spPr/>
    </dgm:pt>
    <dgm:pt modelId="{E72CBF9F-C993-DA40-B543-248AE4F17B9B}" type="sibTrans" cxnId="{58649D8D-5F2E-1F4A-A3EF-4A1234866776}">
      <dgm:prSet/>
      <dgm:spPr/>
    </dgm:pt>
    <dgm:pt modelId="{98CB3B7C-8421-3941-BC53-C8D5E57F8AE4}" type="pres">
      <dgm:prSet presAssocID="{54EB30EF-AA74-984E-8BF0-61CBD0610713}" presName="hierChild1" presStyleCnt="0">
        <dgm:presLayoutVars>
          <dgm:chPref val="1"/>
          <dgm:dir/>
          <dgm:animOne val="branch"/>
          <dgm:animLvl val="lvl"/>
          <dgm:resizeHandles/>
        </dgm:presLayoutVars>
      </dgm:prSet>
      <dgm:spPr/>
    </dgm:pt>
    <dgm:pt modelId="{D5CEEED8-B94A-0D4B-9C1A-D66D325C0FDC}" type="pres">
      <dgm:prSet presAssocID="{3275C583-5B0D-094A-A8F8-FA5E1DFF4F16}" presName="hierRoot1" presStyleCnt="0"/>
      <dgm:spPr/>
    </dgm:pt>
    <dgm:pt modelId="{88247CEA-6C20-3D44-96EE-E27EF38DAA1C}" type="pres">
      <dgm:prSet presAssocID="{3275C583-5B0D-094A-A8F8-FA5E1DFF4F16}" presName="composite" presStyleCnt="0"/>
      <dgm:spPr/>
    </dgm:pt>
    <dgm:pt modelId="{85636881-93F1-5E4C-B3E0-934B4309B343}" type="pres">
      <dgm:prSet presAssocID="{3275C583-5B0D-094A-A8F8-FA5E1DFF4F16}" presName="background" presStyleLbl="node0" presStyleIdx="0" presStyleCnt="1"/>
      <dgm:spPr/>
    </dgm:pt>
    <dgm:pt modelId="{6EA62A3F-A865-F64F-A14A-7C2A7C55AF05}" type="pres">
      <dgm:prSet presAssocID="{3275C583-5B0D-094A-A8F8-FA5E1DFF4F16}" presName="text" presStyleLbl="fgAcc0" presStyleIdx="0" presStyleCnt="1">
        <dgm:presLayoutVars>
          <dgm:chPref val="3"/>
        </dgm:presLayoutVars>
      </dgm:prSet>
      <dgm:spPr/>
    </dgm:pt>
    <dgm:pt modelId="{AE4E39D3-6FE5-5E47-AA4A-553928256EE8}" type="pres">
      <dgm:prSet presAssocID="{3275C583-5B0D-094A-A8F8-FA5E1DFF4F16}" presName="hierChild2" presStyleCnt="0"/>
      <dgm:spPr/>
    </dgm:pt>
    <dgm:pt modelId="{E23FB221-5F5F-F241-BB21-FA6781FF437B}" type="pres">
      <dgm:prSet presAssocID="{E1DE671D-0A67-AE41-8444-B97A918E2A49}" presName="Name10" presStyleLbl="parChTrans1D2" presStyleIdx="0" presStyleCnt="2"/>
      <dgm:spPr/>
    </dgm:pt>
    <dgm:pt modelId="{D7B24896-A4D2-EC45-812A-18A4D0109190}" type="pres">
      <dgm:prSet presAssocID="{4A860E14-F8B2-5540-A561-A3E7EAFD38A6}" presName="hierRoot2" presStyleCnt="0"/>
      <dgm:spPr/>
    </dgm:pt>
    <dgm:pt modelId="{76FD7E56-8602-D448-B6D6-9EDF6D51F7C9}" type="pres">
      <dgm:prSet presAssocID="{4A860E14-F8B2-5540-A561-A3E7EAFD38A6}" presName="composite2" presStyleCnt="0"/>
      <dgm:spPr/>
    </dgm:pt>
    <dgm:pt modelId="{D4DD3170-0580-B845-B646-8A59BF4AD86E}" type="pres">
      <dgm:prSet presAssocID="{4A860E14-F8B2-5540-A561-A3E7EAFD38A6}" presName="background2" presStyleLbl="node2" presStyleIdx="0" presStyleCnt="2"/>
      <dgm:spPr/>
    </dgm:pt>
    <dgm:pt modelId="{83368F9D-5F11-E74E-BBE0-D000E9575E62}" type="pres">
      <dgm:prSet presAssocID="{4A860E14-F8B2-5540-A561-A3E7EAFD38A6}" presName="text2" presStyleLbl="fgAcc2" presStyleIdx="0" presStyleCnt="2">
        <dgm:presLayoutVars>
          <dgm:chPref val="3"/>
        </dgm:presLayoutVars>
      </dgm:prSet>
      <dgm:spPr/>
    </dgm:pt>
    <dgm:pt modelId="{3DEEA9A3-954D-7145-870A-282F0B7B22EA}" type="pres">
      <dgm:prSet presAssocID="{4A860E14-F8B2-5540-A561-A3E7EAFD38A6}" presName="hierChild3" presStyleCnt="0"/>
      <dgm:spPr/>
    </dgm:pt>
    <dgm:pt modelId="{BAFA18DD-EF13-084C-9A44-36302685F40D}" type="pres">
      <dgm:prSet presAssocID="{EDF29F72-7034-E94D-8628-FA9E6DA1FEF2}" presName="Name17" presStyleLbl="parChTrans1D3" presStyleIdx="0" presStyleCnt="4"/>
      <dgm:spPr/>
    </dgm:pt>
    <dgm:pt modelId="{45CD6331-0DB0-1E44-8A0E-D50C7147B059}" type="pres">
      <dgm:prSet presAssocID="{553020E5-2EBD-4B40-9D5C-30C1A160EA0F}" presName="hierRoot3" presStyleCnt="0"/>
      <dgm:spPr/>
    </dgm:pt>
    <dgm:pt modelId="{1F3ADC00-D939-9945-8CE4-A82B23A4096F}" type="pres">
      <dgm:prSet presAssocID="{553020E5-2EBD-4B40-9D5C-30C1A160EA0F}" presName="composite3" presStyleCnt="0"/>
      <dgm:spPr/>
    </dgm:pt>
    <dgm:pt modelId="{B6E9CB21-D24F-0342-9084-857684DE6F7D}" type="pres">
      <dgm:prSet presAssocID="{553020E5-2EBD-4B40-9D5C-30C1A160EA0F}" presName="background3" presStyleLbl="node3" presStyleIdx="0" presStyleCnt="4"/>
      <dgm:spPr/>
    </dgm:pt>
    <dgm:pt modelId="{1B9841EF-BD57-6D47-809E-AC0DC6DC83D1}" type="pres">
      <dgm:prSet presAssocID="{553020E5-2EBD-4B40-9D5C-30C1A160EA0F}" presName="text3" presStyleLbl="fgAcc3" presStyleIdx="0" presStyleCnt="4">
        <dgm:presLayoutVars>
          <dgm:chPref val="3"/>
        </dgm:presLayoutVars>
      </dgm:prSet>
      <dgm:spPr/>
    </dgm:pt>
    <dgm:pt modelId="{0C97BEAC-F72E-F446-A5B4-9BD5DD29F7F8}" type="pres">
      <dgm:prSet presAssocID="{553020E5-2EBD-4B40-9D5C-30C1A160EA0F}" presName="hierChild4" presStyleCnt="0"/>
      <dgm:spPr/>
    </dgm:pt>
    <dgm:pt modelId="{92E76ABE-EB9C-E247-8E15-5DB4B0D54642}" type="pres">
      <dgm:prSet presAssocID="{AEB1BBAF-8E33-C245-9D8B-B4010D3A7ED9}" presName="Name17" presStyleLbl="parChTrans1D3" presStyleIdx="1" presStyleCnt="4"/>
      <dgm:spPr/>
    </dgm:pt>
    <dgm:pt modelId="{2F2AEA77-2127-F948-9267-B5E7EA0EB1BE}" type="pres">
      <dgm:prSet presAssocID="{45BCBF84-58E4-5441-AEBC-F7A7910F9613}" presName="hierRoot3" presStyleCnt="0"/>
      <dgm:spPr/>
    </dgm:pt>
    <dgm:pt modelId="{49E7BF5D-2E90-494E-8B85-FD0B981F0567}" type="pres">
      <dgm:prSet presAssocID="{45BCBF84-58E4-5441-AEBC-F7A7910F9613}" presName="composite3" presStyleCnt="0"/>
      <dgm:spPr/>
    </dgm:pt>
    <dgm:pt modelId="{B5B6AFBC-A8E2-9746-90DF-F19277D33B28}" type="pres">
      <dgm:prSet presAssocID="{45BCBF84-58E4-5441-AEBC-F7A7910F9613}" presName="background3" presStyleLbl="node3" presStyleIdx="1" presStyleCnt="4"/>
      <dgm:spPr/>
    </dgm:pt>
    <dgm:pt modelId="{ECFFD94A-F822-C345-B964-570C4A809FBF}" type="pres">
      <dgm:prSet presAssocID="{45BCBF84-58E4-5441-AEBC-F7A7910F9613}" presName="text3" presStyleLbl="fgAcc3" presStyleIdx="1" presStyleCnt="4">
        <dgm:presLayoutVars>
          <dgm:chPref val="3"/>
        </dgm:presLayoutVars>
      </dgm:prSet>
      <dgm:spPr/>
    </dgm:pt>
    <dgm:pt modelId="{1489582C-0FF5-3E4C-9A15-D0D5129FE018}" type="pres">
      <dgm:prSet presAssocID="{45BCBF84-58E4-5441-AEBC-F7A7910F9613}" presName="hierChild4" presStyleCnt="0"/>
      <dgm:spPr/>
    </dgm:pt>
    <dgm:pt modelId="{46730AF2-2F6D-2743-9002-9683CFC07941}" type="pres">
      <dgm:prSet presAssocID="{811A66CD-C8ED-8D4B-BD5B-11E6516E0ADD}" presName="Name10" presStyleLbl="parChTrans1D2" presStyleIdx="1" presStyleCnt="2"/>
      <dgm:spPr/>
    </dgm:pt>
    <dgm:pt modelId="{A946C19F-E46C-2A4F-A52A-4FD5E87B04C1}" type="pres">
      <dgm:prSet presAssocID="{677DA4D0-53C7-034A-BF7B-755D8C3B6BC7}" presName="hierRoot2" presStyleCnt="0"/>
      <dgm:spPr/>
    </dgm:pt>
    <dgm:pt modelId="{6A9C56E4-D58B-6247-B0BC-283222E74542}" type="pres">
      <dgm:prSet presAssocID="{677DA4D0-53C7-034A-BF7B-755D8C3B6BC7}" presName="composite2" presStyleCnt="0"/>
      <dgm:spPr/>
    </dgm:pt>
    <dgm:pt modelId="{813F87F5-1CE1-DA49-A56F-09FDE5FD55A5}" type="pres">
      <dgm:prSet presAssocID="{677DA4D0-53C7-034A-BF7B-755D8C3B6BC7}" presName="background2" presStyleLbl="node2" presStyleIdx="1" presStyleCnt="2"/>
      <dgm:spPr/>
    </dgm:pt>
    <dgm:pt modelId="{67AEEE91-1F87-F247-8D0E-8691E3509A36}" type="pres">
      <dgm:prSet presAssocID="{677DA4D0-53C7-034A-BF7B-755D8C3B6BC7}" presName="text2" presStyleLbl="fgAcc2" presStyleIdx="1" presStyleCnt="2">
        <dgm:presLayoutVars>
          <dgm:chPref val="3"/>
        </dgm:presLayoutVars>
      </dgm:prSet>
      <dgm:spPr/>
    </dgm:pt>
    <dgm:pt modelId="{C5191727-6D9E-A742-9D9F-725A20596977}" type="pres">
      <dgm:prSet presAssocID="{677DA4D0-53C7-034A-BF7B-755D8C3B6BC7}" presName="hierChild3" presStyleCnt="0"/>
      <dgm:spPr/>
    </dgm:pt>
    <dgm:pt modelId="{D717BD63-A05F-8D49-992D-0B9679A8C335}" type="pres">
      <dgm:prSet presAssocID="{B226C205-0391-FB42-8534-D30895875999}" presName="Name17" presStyleLbl="parChTrans1D3" presStyleIdx="2" presStyleCnt="4"/>
      <dgm:spPr/>
    </dgm:pt>
    <dgm:pt modelId="{170B8DB7-0F6D-B24E-A8D8-F118ABC772CE}" type="pres">
      <dgm:prSet presAssocID="{40D4E789-5D5A-AB4E-ACC1-FDD9D2EA9FDF}" presName="hierRoot3" presStyleCnt="0"/>
      <dgm:spPr/>
    </dgm:pt>
    <dgm:pt modelId="{5B2D072A-2FB5-AB4D-8C5B-FB90517D50DB}" type="pres">
      <dgm:prSet presAssocID="{40D4E789-5D5A-AB4E-ACC1-FDD9D2EA9FDF}" presName="composite3" presStyleCnt="0"/>
      <dgm:spPr/>
    </dgm:pt>
    <dgm:pt modelId="{772E0E8E-9008-594C-BD64-3B081C1F115D}" type="pres">
      <dgm:prSet presAssocID="{40D4E789-5D5A-AB4E-ACC1-FDD9D2EA9FDF}" presName="background3" presStyleLbl="node3" presStyleIdx="2" presStyleCnt="4"/>
      <dgm:spPr/>
    </dgm:pt>
    <dgm:pt modelId="{BCD1C696-1F4E-FA42-8F95-60F2CDF34F1D}" type="pres">
      <dgm:prSet presAssocID="{40D4E789-5D5A-AB4E-ACC1-FDD9D2EA9FDF}" presName="text3" presStyleLbl="fgAcc3" presStyleIdx="2" presStyleCnt="4">
        <dgm:presLayoutVars>
          <dgm:chPref val="3"/>
        </dgm:presLayoutVars>
      </dgm:prSet>
      <dgm:spPr/>
    </dgm:pt>
    <dgm:pt modelId="{13C8010E-5289-0F4E-ABB2-8A63A347ED9E}" type="pres">
      <dgm:prSet presAssocID="{40D4E789-5D5A-AB4E-ACC1-FDD9D2EA9FDF}" presName="hierChild4" presStyleCnt="0"/>
      <dgm:spPr/>
    </dgm:pt>
    <dgm:pt modelId="{C549ACB0-F72C-2840-A9FA-300B3AD40D55}" type="pres">
      <dgm:prSet presAssocID="{7398BF15-A598-8D4C-9509-89EBE94D53FE}" presName="Name17" presStyleLbl="parChTrans1D3" presStyleIdx="3" presStyleCnt="4"/>
      <dgm:spPr/>
    </dgm:pt>
    <dgm:pt modelId="{55ACD88B-E3FC-1148-9784-2C768A8E70BD}" type="pres">
      <dgm:prSet presAssocID="{240B15F0-ADDB-D341-8130-91A25039A4AB}" presName="hierRoot3" presStyleCnt="0"/>
      <dgm:spPr/>
    </dgm:pt>
    <dgm:pt modelId="{F687F5C6-4D8B-0D4E-A0F3-2ECFC7124206}" type="pres">
      <dgm:prSet presAssocID="{240B15F0-ADDB-D341-8130-91A25039A4AB}" presName="composite3" presStyleCnt="0"/>
      <dgm:spPr/>
    </dgm:pt>
    <dgm:pt modelId="{B88C53FD-F190-7349-933A-ACAC35366DCE}" type="pres">
      <dgm:prSet presAssocID="{240B15F0-ADDB-D341-8130-91A25039A4AB}" presName="background3" presStyleLbl="node3" presStyleIdx="3" presStyleCnt="4"/>
      <dgm:spPr/>
    </dgm:pt>
    <dgm:pt modelId="{4FB1F407-6460-334A-AA52-B7A90D90A3C6}" type="pres">
      <dgm:prSet presAssocID="{240B15F0-ADDB-D341-8130-91A25039A4AB}" presName="text3" presStyleLbl="fgAcc3" presStyleIdx="3" presStyleCnt="4">
        <dgm:presLayoutVars>
          <dgm:chPref val="3"/>
        </dgm:presLayoutVars>
      </dgm:prSet>
      <dgm:spPr/>
    </dgm:pt>
    <dgm:pt modelId="{5076101A-09BC-7448-BDD6-27B4BD0890D5}" type="pres">
      <dgm:prSet presAssocID="{240B15F0-ADDB-D341-8130-91A25039A4AB}" presName="hierChild4" presStyleCnt="0"/>
      <dgm:spPr/>
    </dgm:pt>
  </dgm:ptLst>
  <dgm:cxnLst>
    <dgm:cxn modelId="{35669B00-25FB-574A-82DC-523A2E569C3B}" type="presOf" srcId="{B226C205-0391-FB42-8534-D30895875999}" destId="{D717BD63-A05F-8D49-992D-0B9679A8C335}" srcOrd="0" destOrd="0" presId="urn:microsoft.com/office/officeart/2005/8/layout/hierarchy1"/>
    <dgm:cxn modelId="{74EE2F01-E0A5-5744-92B8-EBECD1E57E34}" type="presOf" srcId="{E1DE671D-0A67-AE41-8444-B97A918E2A49}" destId="{E23FB221-5F5F-F241-BB21-FA6781FF437B}" srcOrd="0" destOrd="0" presId="urn:microsoft.com/office/officeart/2005/8/layout/hierarchy1"/>
    <dgm:cxn modelId="{9D5A5844-62FD-5E45-AED7-F9D64F69024F}" srcId="{3275C583-5B0D-094A-A8F8-FA5E1DFF4F16}" destId="{677DA4D0-53C7-034A-BF7B-755D8C3B6BC7}" srcOrd="1" destOrd="0" parTransId="{811A66CD-C8ED-8D4B-BD5B-11E6516E0ADD}" sibTransId="{B4979B62-AD52-D642-ADDC-688BBDBE3110}"/>
    <dgm:cxn modelId="{D8203F4F-2A73-5741-970C-58FDC69FC745}" srcId="{677DA4D0-53C7-034A-BF7B-755D8C3B6BC7}" destId="{40D4E789-5D5A-AB4E-ACC1-FDD9D2EA9FDF}" srcOrd="0" destOrd="0" parTransId="{B226C205-0391-FB42-8534-D30895875999}" sibTransId="{00C88C9D-3271-AA49-B3F7-F557B95B97C5}"/>
    <dgm:cxn modelId="{05859F56-FD06-AF42-A145-A97BD5C362D8}" srcId="{4A860E14-F8B2-5540-A561-A3E7EAFD38A6}" destId="{45BCBF84-58E4-5441-AEBC-F7A7910F9613}" srcOrd="1" destOrd="0" parTransId="{AEB1BBAF-8E33-C245-9D8B-B4010D3A7ED9}" sibTransId="{1CFEFEDE-E6FE-804E-8891-470E15711D03}"/>
    <dgm:cxn modelId="{047AE656-1E00-CB44-9477-047606C515EA}" srcId="{4A860E14-F8B2-5540-A561-A3E7EAFD38A6}" destId="{553020E5-2EBD-4B40-9D5C-30C1A160EA0F}" srcOrd="0" destOrd="0" parTransId="{EDF29F72-7034-E94D-8628-FA9E6DA1FEF2}" sibTransId="{01666F6F-21BD-E349-9D12-5561B2971205}"/>
    <dgm:cxn modelId="{16DFFF65-8923-D44C-A38C-ED0A71BCEF1F}" type="presOf" srcId="{3275C583-5B0D-094A-A8F8-FA5E1DFF4F16}" destId="{6EA62A3F-A865-F64F-A14A-7C2A7C55AF05}" srcOrd="0" destOrd="0" presId="urn:microsoft.com/office/officeart/2005/8/layout/hierarchy1"/>
    <dgm:cxn modelId="{DDE8C869-5EDA-204C-A274-83A994331781}" type="presOf" srcId="{45BCBF84-58E4-5441-AEBC-F7A7910F9613}" destId="{ECFFD94A-F822-C345-B964-570C4A809FBF}" srcOrd="0" destOrd="0" presId="urn:microsoft.com/office/officeart/2005/8/layout/hierarchy1"/>
    <dgm:cxn modelId="{BCA9C671-F744-1340-8EC7-A6DFFBD9EADE}" type="presOf" srcId="{AEB1BBAF-8E33-C245-9D8B-B4010D3A7ED9}" destId="{92E76ABE-EB9C-E247-8E15-5DB4B0D54642}" srcOrd="0" destOrd="0" presId="urn:microsoft.com/office/officeart/2005/8/layout/hierarchy1"/>
    <dgm:cxn modelId="{477E9C80-9506-B849-9EF1-8476C619C820}" type="presOf" srcId="{54EB30EF-AA74-984E-8BF0-61CBD0610713}" destId="{98CB3B7C-8421-3941-BC53-C8D5E57F8AE4}" srcOrd="0" destOrd="0" presId="urn:microsoft.com/office/officeart/2005/8/layout/hierarchy1"/>
    <dgm:cxn modelId="{58649D8D-5F2E-1F4A-A3EF-4A1234866776}" srcId="{677DA4D0-53C7-034A-BF7B-755D8C3B6BC7}" destId="{240B15F0-ADDB-D341-8130-91A25039A4AB}" srcOrd="1" destOrd="0" parTransId="{7398BF15-A598-8D4C-9509-89EBE94D53FE}" sibTransId="{E72CBF9F-C993-DA40-B543-248AE4F17B9B}"/>
    <dgm:cxn modelId="{2FDE3AAE-B1E5-3D42-9583-AED61EF7EC07}" type="presOf" srcId="{811A66CD-C8ED-8D4B-BD5B-11E6516E0ADD}" destId="{46730AF2-2F6D-2743-9002-9683CFC07941}" srcOrd="0" destOrd="0" presId="urn:microsoft.com/office/officeart/2005/8/layout/hierarchy1"/>
    <dgm:cxn modelId="{968E6DB5-C4FC-054D-AD2D-1CB290FEB494}" type="presOf" srcId="{7398BF15-A598-8D4C-9509-89EBE94D53FE}" destId="{C549ACB0-F72C-2840-A9FA-300B3AD40D55}" srcOrd="0" destOrd="0" presId="urn:microsoft.com/office/officeart/2005/8/layout/hierarchy1"/>
    <dgm:cxn modelId="{ED4FF4BE-9BBA-384D-A15A-FD034C5E5C1B}" type="presOf" srcId="{553020E5-2EBD-4B40-9D5C-30C1A160EA0F}" destId="{1B9841EF-BD57-6D47-809E-AC0DC6DC83D1}" srcOrd="0" destOrd="0" presId="urn:microsoft.com/office/officeart/2005/8/layout/hierarchy1"/>
    <dgm:cxn modelId="{258837C0-FE66-764A-812D-E78D2D9F7655}" type="presOf" srcId="{677DA4D0-53C7-034A-BF7B-755D8C3B6BC7}" destId="{67AEEE91-1F87-F247-8D0E-8691E3509A36}" srcOrd="0" destOrd="0" presId="urn:microsoft.com/office/officeart/2005/8/layout/hierarchy1"/>
    <dgm:cxn modelId="{8E55B9C4-1B25-1F47-BEDB-D3FA3BC46591}" srcId="{3275C583-5B0D-094A-A8F8-FA5E1DFF4F16}" destId="{4A860E14-F8B2-5540-A561-A3E7EAFD38A6}" srcOrd="0" destOrd="0" parTransId="{E1DE671D-0A67-AE41-8444-B97A918E2A49}" sibTransId="{FDA2CDFE-F7D8-A444-83B7-BD618A46E56D}"/>
    <dgm:cxn modelId="{67B5E7C8-9B68-8448-986B-9B7C9017CBB1}" srcId="{54EB30EF-AA74-984E-8BF0-61CBD0610713}" destId="{3275C583-5B0D-094A-A8F8-FA5E1DFF4F16}" srcOrd="0" destOrd="0" parTransId="{0F8333D2-D4AB-694E-9BC8-A58019BE2474}" sibTransId="{8F87363B-01EC-3A41-85F6-63F479C6EAF6}"/>
    <dgm:cxn modelId="{97475ED3-1A20-6646-AE42-F80ABB4926AC}" type="presOf" srcId="{240B15F0-ADDB-D341-8130-91A25039A4AB}" destId="{4FB1F407-6460-334A-AA52-B7A90D90A3C6}" srcOrd="0" destOrd="0" presId="urn:microsoft.com/office/officeart/2005/8/layout/hierarchy1"/>
    <dgm:cxn modelId="{C8FD63D8-0827-224E-8BCB-1AA6BBD847A4}" type="presOf" srcId="{40D4E789-5D5A-AB4E-ACC1-FDD9D2EA9FDF}" destId="{BCD1C696-1F4E-FA42-8F95-60F2CDF34F1D}" srcOrd="0" destOrd="0" presId="urn:microsoft.com/office/officeart/2005/8/layout/hierarchy1"/>
    <dgm:cxn modelId="{08D6E7E7-DA01-4A4E-8EDB-CB3A53C1D9D6}" type="presOf" srcId="{EDF29F72-7034-E94D-8628-FA9E6DA1FEF2}" destId="{BAFA18DD-EF13-084C-9A44-36302685F40D}" srcOrd="0" destOrd="0" presId="urn:microsoft.com/office/officeart/2005/8/layout/hierarchy1"/>
    <dgm:cxn modelId="{FC5D20FE-339B-0B4A-AE96-48AC9CDFD6AB}" type="presOf" srcId="{4A860E14-F8B2-5540-A561-A3E7EAFD38A6}" destId="{83368F9D-5F11-E74E-BBE0-D000E9575E62}" srcOrd="0" destOrd="0" presId="urn:microsoft.com/office/officeart/2005/8/layout/hierarchy1"/>
    <dgm:cxn modelId="{CCC64039-2527-9544-99DA-6BE58E618EE6}" type="presParOf" srcId="{98CB3B7C-8421-3941-BC53-C8D5E57F8AE4}" destId="{D5CEEED8-B94A-0D4B-9C1A-D66D325C0FDC}" srcOrd="0" destOrd="0" presId="urn:microsoft.com/office/officeart/2005/8/layout/hierarchy1"/>
    <dgm:cxn modelId="{722E0C32-4215-F645-9D2B-A630F25D46D3}" type="presParOf" srcId="{D5CEEED8-B94A-0D4B-9C1A-D66D325C0FDC}" destId="{88247CEA-6C20-3D44-96EE-E27EF38DAA1C}" srcOrd="0" destOrd="0" presId="urn:microsoft.com/office/officeart/2005/8/layout/hierarchy1"/>
    <dgm:cxn modelId="{53A9FED0-7820-2A4E-9FC3-3C61405A3E06}" type="presParOf" srcId="{88247CEA-6C20-3D44-96EE-E27EF38DAA1C}" destId="{85636881-93F1-5E4C-B3E0-934B4309B343}" srcOrd="0" destOrd="0" presId="urn:microsoft.com/office/officeart/2005/8/layout/hierarchy1"/>
    <dgm:cxn modelId="{01838E91-13AA-5144-9E13-A462F2FFED6D}" type="presParOf" srcId="{88247CEA-6C20-3D44-96EE-E27EF38DAA1C}" destId="{6EA62A3F-A865-F64F-A14A-7C2A7C55AF05}" srcOrd="1" destOrd="0" presId="urn:microsoft.com/office/officeart/2005/8/layout/hierarchy1"/>
    <dgm:cxn modelId="{BC42141D-01FE-AD46-B353-75ED8B1641A6}" type="presParOf" srcId="{D5CEEED8-B94A-0D4B-9C1A-D66D325C0FDC}" destId="{AE4E39D3-6FE5-5E47-AA4A-553928256EE8}" srcOrd="1" destOrd="0" presId="urn:microsoft.com/office/officeart/2005/8/layout/hierarchy1"/>
    <dgm:cxn modelId="{BE864E76-124D-9045-90E5-949B3AA850AC}" type="presParOf" srcId="{AE4E39D3-6FE5-5E47-AA4A-553928256EE8}" destId="{E23FB221-5F5F-F241-BB21-FA6781FF437B}" srcOrd="0" destOrd="0" presId="urn:microsoft.com/office/officeart/2005/8/layout/hierarchy1"/>
    <dgm:cxn modelId="{07B75825-7458-3E4F-BF5D-834C3CC6381E}" type="presParOf" srcId="{AE4E39D3-6FE5-5E47-AA4A-553928256EE8}" destId="{D7B24896-A4D2-EC45-812A-18A4D0109190}" srcOrd="1" destOrd="0" presId="urn:microsoft.com/office/officeart/2005/8/layout/hierarchy1"/>
    <dgm:cxn modelId="{D7CC9837-4518-574E-9FA7-F6AEBAF2EDA3}" type="presParOf" srcId="{D7B24896-A4D2-EC45-812A-18A4D0109190}" destId="{76FD7E56-8602-D448-B6D6-9EDF6D51F7C9}" srcOrd="0" destOrd="0" presId="urn:microsoft.com/office/officeart/2005/8/layout/hierarchy1"/>
    <dgm:cxn modelId="{258FE670-87F9-D54D-8E69-8D160D8119A4}" type="presParOf" srcId="{76FD7E56-8602-D448-B6D6-9EDF6D51F7C9}" destId="{D4DD3170-0580-B845-B646-8A59BF4AD86E}" srcOrd="0" destOrd="0" presId="urn:microsoft.com/office/officeart/2005/8/layout/hierarchy1"/>
    <dgm:cxn modelId="{2A988BA5-1587-5844-8BB3-A32C1133D943}" type="presParOf" srcId="{76FD7E56-8602-D448-B6D6-9EDF6D51F7C9}" destId="{83368F9D-5F11-E74E-BBE0-D000E9575E62}" srcOrd="1" destOrd="0" presId="urn:microsoft.com/office/officeart/2005/8/layout/hierarchy1"/>
    <dgm:cxn modelId="{4F5707F1-0378-5842-9DE0-84B2C855F94C}" type="presParOf" srcId="{D7B24896-A4D2-EC45-812A-18A4D0109190}" destId="{3DEEA9A3-954D-7145-870A-282F0B7B22EA}" srcOrd="1" destOrd="0" presId="urn:microsoft.com/office/officeart/2005/8/layout/hierarchy1"/>
    <dgm:cxn modelId="{117914DA-F29F-6043-82E2-C7490A7AF2A4}" type="presParOf" srcId="{3DEEA9A3-954D-7145-870A-282F0B7B22EA}" destId="{BAFA18DD-EF13-084C-9A44-36302685F40D}" srcOrd="0" destOrd="0" presId="urn:microsoft.com/office/officeart/2005/8/layout/hierarchy1"/>
    <dgm:cxn modelId="{202C929A-FB50-4842-A401-8DCE8EAD7A08}" type="presParOf" srcId="{3DEEA9A3-954D-7145-870A-282F0B7B22EA}" destId="{45CD6331-0DB0-1E44-8A0E-D50C7147B059}" srcOrd="1" destOrd="0" presId="urn:microsoft.com/office/officeart/2005/8/layout/hierarchy1"/>
    <dgm:cxn modelId="{31C549B4-489A-0A40-8150-FC16092BCF2E}" type="presParOf" srcId="{45CD6331-0DB0-1E44-8A0E-D50C7147B059}" destId="{1F3ADC00-D939-9945-8CE4-A82B23A4096F}" srcOrd="0" destOrd="0" presId="urn:microsoft.com/office/officeart/2005/8/layout/hierarchy1"/>
    <dgm:cxn modelId="{B015DBE4-A34B-9349-95C8-5429BA04F0BE}" type="presParOf" srcId="{1F3ADC00-D939-9945-8CE4-A82B23A4096F}" destId="{B6E9CB21-D24F-0342-9084-857684DE6F7D}" srcOrd="0" destOrd="0" presId="urn:microsoft.com/office/officeart/2005/8/layout/hierarchy1"/>
    <dgm:cxn modelId="{0F01D2F0-696F-B049-A84D-9752CC03D1E7}" type="presParOf" srcId="{1F3ADC00-D939-9945-8CE4-A82B23A4096F}" destId="{1B9841EF-BD57-6D47-809E-AC0DC6DC83D1}" srcOrd="1" destOrd="0" presId="urn:microsoft.com/office/officeart/2005/8/layout/hierarchy1"/>
    <dgm:cxn modelId="{45C70D35-E030-B644-8949-1A7202310C88}" type="presParOf" srcId="{45CD6331-0DB0-1E44-8A0E-D50C7147B059}" destId="{0C97BEAC-F72E-F446-A5B4-9BD5DD29F7F8}" srcOrd="1" destOrd="0" presId="urn:microsoft.com/office/officeart/2005/8/layout/hierarchy1"/>
    <dgm:cxn modelId="{C0CD43DE-EBC3-4043-981D-22C413BED03B}" type="presParOf" srcId="{3DEEA9A3-954D-7145-870A-282F0B7B22EA}" destId="{92E76ABE-EB9C-E247-8E15-5DB4B0D54642}" srcOrd="2" destOrd="0" presId="urn:microsoft.com/office/officeart/2005/8/layout/hierarchy1"/>
    <dgm:cxn modelId="{67AFDA1C-C4FF-D34F-9156-603916B8F395}" type="presParOf" srcId="{3DEEA9A3-954D-7145-870A-282F0B7B22EA}" destId="{2F2AEA77-2127-F948-9267-B5E7EA0EB1BE}" srcOrd="3" destOrd="0" presId="urn:microsoft.com/office/officeart/2005/8/layout/hierarchy1"/>
    <dgm:cxn modelId="{093DC839-07C6-AB49-AEEB-C1546A10C322}" type="presParOf" srcId="{2F2AEA77-2127-F948-9267-B5E7EA0EB1BE}" destId="{49E7BF5D-2E90-494E-8B85-FD0B981F0567}" srcOrd="0" destOrd="0" presId="urn:microsoft.com/office/officeart/2005/8/layout/hierarchy1"/>
    <dgm:cxn modelId="{CB8D75D7-36BE-5F41-A885-149E1C39A4E6}" type="presParOf" srcId="{49E7BF5D-2E90-494E-8B85-FD0B981F0567}" destId="{B5B6AFBC-A8E2-9746-90DF-F19277D33B28}" srcOrd="0" destOrd="0" presId="urn:microsoft.com/office/officeart/2005/8/layout/hierarchy1"/>
    <dgm:cxn modelId="{C8B361F5-5A16-A64B-A7E3-3221F5DB7404}" type="presParOf" srcId="{49E7BF5D-2E90-494E-8B85-FD0B981F0567}" destId="{ECFFD94A-F822-C345-B964-570C4A809FBF}" srcOrd="1" destOrd="0" presId="urn:microsoft.com/office/officeart/2005/8/layout/hierarchy1"/>
    <dgm:cxn modelId="{D3CA6207-E704-6342-B4C1-77F50AE69882}" type="presParOf" srcId="{2F2AEA77-2127-F948-9267-B5E7EA0EB1BE}" destId="{1489582C-0FF5-3E4C-9A15-D0D5129FE018}" srcOrd="1" destOrd="0" presId="urn:microsoft.com/office/officeart/2005/8/layout/hierarchy1"/>
    <dgm:cxn modelId="{95EE47FC-701A-0743-95D9-60425A76078C}" type="presParOf" srcId="{AE4E39D3-6FE5-5E47-AA4A-553928256EE8}" destId="{46730AF2-2F6D-2743-9002-9683CFC07941}" srcOrd="2" destOrd="0" presId="urn:microsoft.com/office/officeart/2005/8/layout/hierarchy1"/>
    <dgm:cxn modelId="{76595C0F-1EE7-7F4D-B6C2-5A2F9523450C}" type="presParOf" srcId="{AE4E39D3-6FE5-5E47-AA4A-553928256EE8}" destId="{A946C19F-E46C-2A4F-A52A-4FD5E87B04C1}" srcOrd="3" destOrd="0" presId="urn:microsoft.com/office/officeart/2005/8/layout/hierarchy1"/>
    <dgm:cxn modelId="{8E41833D-B3D0-814A-884F-6FC125BFEF07}" type="presParOf" srcId="{A946C19F-E46C-2A4F-A52A-4FD5E87B04C1}" destId="{6A9C56E4-D58B-6247-B0BC-283222E74542}" srcOrd="0" destOrd="0" presId="urn:microsoft.com/office/officeart/2005/8/layout/hierarchy1"/>
    <dgm:cxn modelId="{141F5F69-C2AF-914B-B199-2737D8CD37B8}" type="presParOf" srcId="{6A9C56E4-D58B-6247-B0BC-283222E74542}" destId="{813F87F5-1CE1-DA49-A56F-09FDE5FD55A5}" srcOrd="0" destOrd="0" presId="urn:microsoft.com/office/officeart/2005/8/layout/hierarchy1"/>
    <dgm:cxn modelId="{75212AB0-3CDD-C647-B1E1-40F7D725A93A}" type="presParOf" srcId="{6A9C56E4-D58B-6247-B0BC-283222E74542}" destId="{67AEEE91-1F87-F247-8D0E-8691E3509A36}" srcOrd="1" destOrd="0" presId="urn:microsoft.com/office/officeart/2005/8/layout/hierarchy1"/>
    <dgm:cxn modelId="{B2285B2B-B404-5E4E-80DF-03DEF34A8E2F}" type="presParOf" srcId="{A946C19F-E46C-2A4F-A52A-4FD5E87B04C1}" destId="{C5191727-6D9E-A742-9D9F-725A20596977}" srcOrd="1" destOrd="0" presId="urn:microsoft.com/office/officeart/2005/8/layout/hierarchy1"/>
    <dgm:cxn modelId="{5A507AB4-81C3-1E45-983B-DACFFC88C252}" type="presParOf" srcId="{C5191727-6D9E-A742-9D9F-725A20596977}" destId="{D717BD63-A05F-8D49-992D-0B9679A8C335}" srcOrd="0" destOrd="0" presId="urn:microsoft.com/office/officeart/2005/8/layout/hierarchy1"/>
    <dgm:cxn modelId="{30688588-CE09-534A-9462-3447FFD11C4C}" type="presParOf" srcId="{C5191727-6D9E-A742-9D9F-725A20596977}" destId="{170B8DB7-0F6D-B24E-A8D8-F118ABC772CE}" srcOrd="1" destOrd="0" presId="urn:microsoft.com/office/officeart/2005/8/layout/hierarchy1"/>
    <dgm:cxn modelId="{4F895A6C-9DD9-2E49-8AEC-7ABE9498DC7B}" type="presParOf" srcId="{170B8DB7-0F6D-B24E-A8D8-F118ABC772CE}" destId="{5B2D072A-2FB5-AB4D-8C5B-FB90517D50DB}" srcOrd="0" destOrd="0" presId="urn:microsoft.com/office/officeart/2005/8/layout/hierarchy1"/>
    <dgm:cxn modelId="{59887E65-61E2-874C-8224-3197F16822FE}" type="presParOf" srcId="{5B2D072A-2FB5-AB4D-8C5B-FB90517D50DB}" destId="{772E0E8E-9008-594C-BD64-3B081C1F115D}" srcOrd="0" destOrd="0" presId="urn:microsoft.com/office/officeart/2005/8/layout/hierarchy1"/>
    <dgm:cxn modelId="{4D3A93F3-F70E-BE4C-ADF9-2310DAEA274F}" type="presParOf" srcId="{5B2D072A-2FB5-AB4D-8C5B-FB90517D50DB}" destId="{BCD1C696-1F4E-FA42-8F95-60F2CDF34F1D}" srcOrd="1" destOrd="0" presId="urn:microsoft.com/office/officeart/2005/8/layout/hierarchy1"/>
    <dgm:cxn modelId="{C2A87843-D496-0F4F-A3E1-57B99339BDD5}" type="presParOf" srcId="{170B8DB7-0F6D-B24E-A8D8-F118ABC772CE}" destId="{13C8010E-5289-0F4E-ABB2-8A63A347ED9E}" srcOrd="1" destOrd="0" presId="urn:microsoft.com/office/officeart/2005/8/layout/hierarchy1"/>
    <dgm:cxn modelId="{203B7B46-06E3-094E-9121-4BFD6F1A5C5B}" type="presParOf" srcId="{C5191727-6D9E-A742-9D9F-725A20596977}" destId="{C549ACB0-F72C-2840-A9FA-300B3AD40D55}" srcOrd="2" destOrd="0" presId="urn:microsoft.com/office/officeart/2005/8/layout/hierarchy1"/>
    <dgm:cxn modelId="{8D30EF2B-D3DF-7F4E-A19E-F86D3D92DA6C}" type="presParOf" srcId="{C5191727-6D9E-A742-9D9F-725A20596977}" destId="{55ACD88B-E3FC-1148-9784-2C768A8E70BD}" srcOrd="3" destOrd="0" presId="urn:microsoft.com/office/officeart/2005/8/layout/hierarchy1"/>
    <dgm:cxn modelId="{BFD1034C-94B9-5846-9ABF-243BF1777AE9}" type="presParOf" srcId="{55ACD88B-E3FC-1148-9784-2C768A8E70BD}" destId="{F687F5C6-4D8B-0D4E-A0F3-2ECFC7124206}" srcOrd="0" destOrd="0" presId="urn:microsoft.com/office/officeart/2005/8/layout/hierarchy1"/>
    <dgm:cxn modelId="{E97CB023-619A-F54E-8AAE-48AA1B735066}" type="presParOf" srcId="{F687F5C6-4D8B-0D4E-A0F3-2ECFC7124206}" destId="{B88C53FD-F190-7349-933A-ACAC35366DCE}" srcOrd="0" destOrd="0" presId="urn:microsoft.com/office/officeart/2005/8/layout/hierarchy1"/>
    <dgm:cxn modelId="{FBD4DB84-7C53-C14A-8299-FF940C47B313}" type="presParOf" srcId="{F687F5C6-4D8B-0D4E-A0F3-2ECFC7124206}" destId="{4FB1F407-6460-334A-AA52-B7A90D90A3C6}" srcOrd="1" destOrd="0" presId="urn:microsoft.com/office/officeart/2005/8/layout/hierarchy1"/>
    <dgm:cxn modelId="{CC33E476-0C42-F346-A753-6F0D53021B9D}" type="presParOf" srcId="{55ACD88B-E3FC-1148-9784-2C768A8E70BD}" destId="{5076101A-09BC-7448-BDD6-27B4BD0890D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EB30EF-AA74-984E-8BF0-61CBD0610713}"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3275C583-5B0D-094A-A8F8-FA5E1DFF4F16}">
      <dgm:prSet phldrT="[Text]"/>
      <dgm:spPr/>
      <dgm:t>
        <a:bodyPr/>
        <a:lstStyle/>
        <a:p>
          <a:r>
            <a:rPr lang="en-US" dirty="0"/>
            <a:t>RACISM</a:t>
          </a:r>
        </a:p>
      </dgm:t>
    </dgm:pt>
    <dgm:pt modelId="{0F8333D2-D4AB-694E-9BC8-A58019BE2474}" type="parTrans" cxnId="{67B5E7C8-9B68-8448-986B-9B7C9017CBB1}">
      <dgm:prSet/>
      <dgm:spPr/>
      <dgm:t>
        <a:bodyPr/>
        <a:lstStyle/>
        <a:p>
          <a:endParaRPr lang="en-US"/>
        </a:p>
      </dgm:t>
    </dgm:pt>
    <dgm:pt modelId="{8F87363B-01EC-3A41-85F6-63F479C6EAF6}" type="sibTrans" cxnId="{67B5E7C8-9B68-8448-986B-9B7C9017CBB1}">
      <dgm:prSet/>
      <dgm:spPr/>
      <dgm:t>
        <a:bodyPr/>
        <a:lstStyle/>
        <a:p>
          <a:endParaRPr lang="en-US"/>
        </a:p>
      </dgm:t>
    </dgm:pt>
    <dgm:pt modelId="{4A860E14-F8B2-5540-A561-A3E7EAFD38A6}">
      <dgm:prSet phldrT="[Text]"/>
      <dgm:spPr/>
      <dgm:t>
        <a:bodyPr/>
        <a:lstStyle/>
        <a:p>
          <a:r>
            <a:rPr lang="en-US" dirty="0"/>
            <a:t>Individual-Level</a:t>
          </a:r>
        </a:p>
      </dgm:t>
    </dgm:pt>
    <dgm:pt modelId="{E1DE671D-0A67-AE41-8444-B97A918E2A49}" type="parTrans" cxnId="{8E55B9C4-1B25-1F47-BEDB-D3FA3BC46591}">
      <dgm:prSet/>
      <dgm:spPr/>
      <dgm:t>
        <a:bodyPr/>
        <a:lstStyle/>
        <a:p>
          <a:endParaRPr lang="en-US"/>
        </a:p>
      </dgm:t>
    </dgm:pt>
    <dgm:pt modelId="{FDA2CDFE-F7D8-A444-83B7-BD618A46E56D}" type="sibTrans" cxnId="{8E55B9C4-1B25-1F47-BEDB-D3FA3BC46591}">
      <dgm:prSet/>
      <dgm:spPr/>
      <dgm:t>
        <a:bodyPr/>
        <a:lstStyle/>
        <a:p>
          <a:endParaRPr lang="en-US"/>
        </a:p>
      </dgm:t>
    </dgm:pt>
    <dgm:pt modelId="{553020E5-2EBD-4B40-9D5C-30C1A160EA0F}">
      <dgm:prSet phldrT="[Text]"/>
      <dgm:spPr/>
      <dgm:t>
        <a:bodyPr/>
        <a:lstStyle/>
        <a:p>
          <a:r>
            <a:rPr lang="en-US" dirty="0"/>
            <a:t>Internalized</a:t>
          </a:r>
        </a:p>
      </dgm:t>
    </dgm:pt>
    <dgm:pt modelId="{EDF29F72-7034-E94D-8628-FA9E6DA1FEF2}" type="parTrans" cxnId="{047AE656-1E00-CB44-9477-047606C515EA}">
      <dgm:prSet/>
      <dgm:spPr/>
      <dgm:t>
        <a:bodyPr/>
        <a:lstStyle/>
        <a:p>
          <a:endParaRPr lang="en-US"/>
        </a:p>
      </dgm:t>
    </dgm:pt>
    <dgm:pt modelId="{01666F6F-21BD-E349-9D12-5561B2971205}" type="sibTrans" cxnId="{047AE656-1E00-CB44-9477-047606C515EA}">
      <dgm:prSet/>
      <dgm:spPr/>
      <dgm:t>
        <a:bodyPr/>
        <a:lstStyle/>
        <a:p>
          <a:endParaRPr lang="en-US"/>
        </a:p>
      </dgm:t>
    </dgm:pt>
    <dgm:pt modelId="{45BCBF84-58E4-5441-AEBC-F7A7910F9613}">
      <dgm:prSet phldrT="[Text]"/>
      <dgm:spPr/>
      <dgm:t>
        <a:bodyPr/>
        <a:lstStyle/>
        <a:p>
          <a:r>
            <a:rPr lang="en-US" dirty="0"/>
            <a:t>Interpersonal</a:t>
          </a:r>
        </a:p>
      </dgm:t>
    </dgm:pt>
    <dgm:pt modelId="{AEB1BBAF-8E33-C245-9D8B-B4010D3A7ED9}" type="parTrans" cxnId="{05859F56-FD06-AF42-A145-A97BD5C362D8}">
      <dgm:prSet/>
      <dgm:spPr/>
      <dgm:t>
        <a:bodyPr/>
        <a:lstStyle/>
        <a:p>
          <a:endParaRPr lang="en-US"/>
        </a:p>
      </dgm:t>
    </dgm:pt>
    <dgm:pt modelId="{1CFEFEDE-E6FE-804E-8891-470E15711D03}" type="sibTrans" cxnId="{05859F56-FD06-AF42-A145-A97BD5C362D8}">
      <dgm:prSet/>
      <dgm:spPr/>
      <dgm:t>
        <a:bodyPr/>
        <a:lstStyle/>
        <a:p>
          <a:endParaRPr lang="en-US"/>
        </a:p>
      </dgm:t>
    </dgm:pt>
    <dgm:pt modelId="{677DA4D0-53C7-034A-BF7B-755D8C3B6BC7}">
      <dgm:prSet phldrT="[Text]"/>
      <dgm:spPr/>
      <dgm:t>
        <a:bodyPr/>
        <a:lstStyle/>
        <a:p>
          <a:r>
            <a:rPr lang="en-US" dirty="0"/>
            <a:t>Systemic-Level</a:t>
          </a:r>
        </a:p>
      </dgm:t>
    </dgm:pt>
    <dgm:pt modelId="{811A66CD-C8ED-8D4B-BD5B-11E6516E0ADD}" type="parTrans" cxnId="{9D5A5844-62FD-5E45-AED7-F9D64F69024F}">
      <dgm:prSet/>
      <dgm:spPr/>
      <dgm:t>
        <a:bodyPr/>
        <a:lstStyle/>
        <a:p>
          <a:endParaRPr lang="en-US"/>
        </a:p>
      </dgm:t>
    </dgm:pt>
    <dgm:pt modelId="{B4979B62-AD52-D642-ADDC-688BBDBE3110}" type="sibTrans" cxnId="{9D5A5844-62FD-5E45-AED7-F9D64F69024F}">
      <dgm:prSet/>
      <dgm:spPr/>
      <dgm:t>
        <a:bodyPr/>
        <a:lstStyle/>
        <a:p>
          <a:endParaRPr lang="en-US"/>
        </a:p>
      </dgm:t>
    </dgm:pt>
    <dgm:pt modelId="{40D4E789-5D5A-AB4E-ACC1-FDD9D2EA9FDF}">
      <dgm:prSet phldrT="[Text]"/>
      <dgm:spPr/>
      <dgm:t>
        <a:bodyPr/>
        <a:lstStyle/>
        <a:p>
          <a:r>
            <a:rPr lang="en-US" dirty="0"/>
            <a:t>Institutional</a:t>
          </a:r>
        </a:p>
      </dgm:t>
    </dgm:pt>
    <dgm:pt modelId="{B226C205-0391-FB42-8534-D30895875999}" type="parTrans" cxnId="{D8203F4F-2A73-5741-970C-58FDC69FC745}">
      <dgm:prSet/>
      <dgm:spPr/>
      <dgm:t>
        <a:bodyPr/>
        <a:lstStyle/>
        <a:p>
          <a:endParaRPr lang="en-US"/>
        </a:p>
      </dgm:t>
    </dgm:pt>
    <dgm:pt modelId="{00C88C9D-3271-AA49-B3F7-F557B95B97C5}" type="sibTrans" cxnId="{D8203F4F-2A73-5741-970C-58FDC69FC745}">
      <dgm:prSet/>
      <dgm:spPr/>
      <dgm:t>
        <a:bodyPr/>
        <a:lstStyle/>
        <a:p>
          <a:endParaRPr lang="en-US"/>
        </a:p>
      </dgm:t>
    </dgm:pt>
    <dgm:pt modelId="{240B15F0-ADDB-D341-8130-91A25039A4AB}">
      <dgm:prSet phldrT="[Text]"/>
      <dgm:spPr/>
      <dgm:t>
        <a:bodyPr/>
        <a:lstStyle/>
        <a:p>
          <a:r>
            <a:rPr lang="en-US" dirty="0"/>
            <a:t>Structural</a:t>
          </a:r>
        </a:p>
      </dgm:t>
    </dgm:pt>
    <dgm:pt modelId="{7398BF15-A598-8D4C-9509-89EBE94D53FE}" type="parTrans" cxnId="{58649D8D-5F2E-1F4A-A3EF-4A1234866776}">
      <dgm:prSet/>
      <dgm:spPr/>
    </dgm:pt>
    <dgm:pt modelId="{E72CBF9F-C993-DA40-B543-248AE4F17B9B}" type="sibTrans" cxnId="{58649D8D-5F2E-1F4A-A3EF-4A1234866776}">
      <dgm:prSet/>
      <dgm:spPr/>
    </dgm:pt>
    <dgm:pt modelId="{98CB3B7C-8421-3941-BC53-C8D5E57F8AE4}" type="pres">
      <dgm:prSet presAssocID="{54EB30EF-AA74-984E-8BF0-61CBD0610713}" presName="hierChild1" presStyleCnt="0">
        <dgm:presLayoutVars>
          <dgm:chPref val="1"/>
          <dgm:dir/>
          <dgm:animOne val="branch"/>
          <dgm:animLvl val="lvl"/>
          <dgm:resizeHandles/>
        </dgm:presLayoutVars>
      </dgm:prSet>
      <dgm:spPr/>
    </dgm:pt>
    <dgm:pt modelId="{D5CEEED8-B94A-0D4B-9C1A-D66D325C0FDC}" type="pres">
      <dgm:prSet presAssocID="{3275C583-5B0D-094A-A8F8-FA5E1DFF4F16}" presName="hierRoot1" presStyleCnt="0"/>
      <dgm:spPr/>
    </dgm:pt>
    <dgm:pt modelId="{88247CEA-6C20-3D44-96EE-E27EF38DAA1C}" type="pres">
      <dgm:prSet presAssocID="{3275C583-5B0D-094A-A8F8-FA5E1DFF4F16}" presName="composite" presStyleCnt="0"/>
      <dgm:spPr/>
    </dgm:pt>
    <dgm:pt modelId="{85636881-93F1-5E4C-B3E0-934B4309B343}" type="pres">
      <dgm:prSet presAssocID="{3275C583-5B0D-094A-A8F8-FA5E1DFF4F16}" presName="background" presStyleLbl="node0" presStyleIdx="0" presStyleCnt="1"/>
      <dgm:spPr/>
    </dgm:pt>
    <dgm:pt modelId="{6EA62A3F-A865-F64F-A14A-7C2A7C55AF05}" type="pres">
      <dgm:prSet presAssocID="{3275C583-5B0D-094A-A8F8-FA5E1DFF4F16}" presName="text" presStyleLbl="fgAcc0" presStyleIdx="0" presStyleCnt="1">
        <dgm:presLayoutVars>
          <dgm:chPref val="3"/>
        </dgm:presLayoutVars>
      </dgm:prSet>
      <dgm:spPr/>
    </dgm:pt>
    <dgm:pt modelId="{AE4E39D3-6FE5-5E47-AA4A-553928256EE8}" type="pres">
      <dgm:prSet presAssocID="{3275C583-5B0D-094A-A8F8-FA5E1DFF4F16}" presName="hierChild2" presStyleCnt="0"/>
      <dgm:spPr/>
    </dgm:pt>
    <dgm:pt modelId="{E23FB221-5F5F-F241-BB21-FA6781FF437B}" type="pres">
      <dgm:prSet presAssocID="{E1DE671D-0A67-AE41-8444-B97A918E2A49}" presName="Name10" presStyleLbl="parChTrans1D2" presStyleIdx="0" presStyleCnt="2"/>
      <dgm:spPr/>
    </dgm:pt>
    <dgm:pt modelId="{D7B24896-A4D2-EC45-812A-18A4D0109190}" type="pres">
      <dgm:prSet presAssocID="{4A860E14-F8B2-5540-A561-A3E7EAFD38A6}" presName="hierRoot2" presStyleCnt="0"/>
      <dgm:spPr/>
    </dgm:pt>
    <dgm:pt modelId="{76FD7E56-8602-D448-B6D6-9EDF6D51F7C9}" type="pres">
      <dgm:prSet presAssocID="{4A860E14-F8B2-5540-A561-A3E7EAFD38A6}" presName="composite2" presStyleCnt="0"/>
      <dgm:spPr/>
    </dgm:pt>
    <dgm:pt modelId="{D4DD3170-0580-B845-B646-8A59BF4AD86E}" type="pres">
      <dgm:prSet presAssocID="{4A860E14-F8B2-5540-A561-A3E7EAFD38A6}" presName="background2" presStyleLbl="node2" presStyleIdx="0" presStyleCnt="2"/>
      <dgm:spPr/>
    </dgm:pt>
    <dgm:pt modelId="{83368F9D-5F11-E74E-BBE0-D000E9575E62}" type="pres">
      <dgm:prSet presAssocID="{4A860E14-F8B2-5540-A561-A3E7EAFD38A6}" presName="text2" presStyleLbl="fgAcc2" presStyleIdx="0" presStyleCnt="2">
        <dgm:presLayoutVars>
          <dgm:chPref val="3"/>
        </dgm:presLayoutVars>
      </dgm:prSet>
      <dgm:spPr/>
    </dgm:pt>
    <dgm:pt modelId="{3DEEA9A3-954D-7145-870A-282F0B7B22EA}" type="pres">
      <dgm:prSet presAssocID="{4A860E14-F8B2-5540-A561-A3E7EAFD38A6}" presName="hierChild3" presStyleCnt="0"/>
      <dgm:spPr/>
    </dgm:pt>
    <dgm:pt modelId="{BAFA18DD-EF13-084C-9A44-36302685F40D}" type="pres">
      <dgm:prSet presAssocID="{EDF29F72-7034-E94D-8628-FA9E6DA1FEF2}" presName="Name17" presStyleLbl="parChTrans1D3" presStyleIdx="0" presStyleCnt="4"/>
      <dgm:spPr/>
    </dgm:pt>
    <dgm:pt modelId="{45CD6331-0DB0-1E44-8A0E-D50C7147B059}" type="pres">
      <dgm:prSet presAssocID="{553020E5-2EBD-4B40-9D5C-30C1A160EA0F}" presName="hierRoot3" presStyleCnt="0"/>
      <dgm:spPr/>
    </dgm:pt>
    <dgm:pt modelId="{1F3ADC00-D939-9945-8CE4-A82B23A4096F}" type="pres">
      <dgm:prSet presAssocID="{553020E5-2EBD-4B40-9D5C-30C1A160EA0F}" presName="composite3" presStyleCnt="0"/>
      <dgm:spPr/>
    </dgm:pt>
    <dgm:pt modelId="{B6E9CB21-D24F-0342-9084-857684DE6F7D}" type="pres">
      <dgm:prSet presAssocID="{553020E5-2EBD-4B40-9D5C-30C1A160EA0F}" presName="background3" presStyleLbl="node3" presStyleIdx="0" presStyleCnt="4"/>
      <dgm:spPr/>
    </dgm:pt>
    <dgm:pt modelId="{1B9841EF-BD57-6D47-809E-AC0DC6DC83D1}" type="pres">
      <dgm:prSet presAssocID="{553020E5-2EBD-4B40-9D5C-30C1A160EA0F}" presName="text3" presStyleLbl="fgAcc3" presStyleIdx="0" presStyleCnt="4">
        <dgm:presLayoutVars>
          <dgm:chPref val="3"/>
        </dgm:presLayoutVars>
      </dgm:prSet>
      <dgm:spPr/>
    </dgm:pt>
    <dgm:pt modelId="{0C97BEAC-F72E-F446-A5B4-9BD5DD29F7F8}" type="pres">
      <dgm:prSet presAssocID="{553020E5-2EBD-4B40-9D5C-30C1A160EA0F}" presName="hierChild4" presStyleCnt="0"/>
      <dgm:spPr/>
    </dgm:pt>
    <dgm:pt modelId="{92E76ABE-EB9C-E247-8E15-5DB4B0D54642}" type="pres">
      <dgm:prSet presAssocID="{AEB1BBAF-8E33-C245-9D8B-B4010D3A7ED9}" presName="Name17" presStyleLbl="parChTrans1D3" presStyleIdx="1" presStyleCnt="4"/>
      <dgm:spPr/>
    </dgm:pt>
    <dgm:pt modelId="{2F2AEA77-2127-F948-9267-B5E7EA0EB1BE}" type="pres">
      <dgm:prSet presAssocID="{45BCBF84-58E4-5441-AEBC-F7A7910F9613}" presName="hierRoot3" presStyleCnt="0"/>
      <dgm:spPr/>
    </dgm:pt>
    <dgm:pt modelId="{49E7BF5D-2E90-494E-8B85-FD0B981F0567}" type="pres">
      <dgm:prSet presAssocID="{45BCBF84-58E4-5441-AEBC-F7A7910F9613}" presName="composite3" presStyleCnt="0"/>
      <dgm:spPr/>
    </dgm:pt>
    <dgm:pt modelId="{B5B6AFBC-A8E2-9746-90DF-F19277D33B28}" type="pres">
      <dgm:prSet presAssocID="{45BCBF84-58E4-5441-AEBC-F7A7910F9613}" presName="background3" presStyleLbl="node3" presStyleIdx="1" presStyleCnt="4"/>
      <dgm:spPr/>
    </dgm:pt>
    <dgm:pt modelId="{ECFFD94A-F822-C345-B964-570C4A809FBF}" type="pres">
      <dgm:prSet presAssocID="{45BCBF84-58E4-5441-AEBC-F7A7910F9613}" presName="text3" presStyleLbl="fgAcc3" presStyleIdx="1" presStyleCnt="4">
        <dgm:presLayoutVars>
          <dgm:chPref val="3"/>
        </dgm:presLayoutVars>
      </dgm:prSet>
      <dgm:spPr/>
    </dgm:pt>
    <dgm:pt modelId="{1489582C-0FF5-3E4C-9A15-D0D5129FE018}" type="pres">
      <dgm:prSet presAssocID="{45BCBF84-58E4-5441-AEBC-F7A7910F9613}" presName="hierChild4" presStyleCnt="0"/>
      <dgm:spPr/>
    </dgm:pt>
    <dgm:pt modelId="{46730AF2-2F6D-2743-9002-9683CFC07941}" type="pres">
      <dgm:prSet presAssocID="{811A66CD-C8ED-8D4B-BD5B-11E6516E0ADD}" presName="Name10" presStyleLbl="parChTrans1D2" presStyleIdx="1" presStyleCnt="2"/>
      <dgm:spPr/>
    </dgm:pt>
    <dgm:pt modelId="{A946C19F-E46C-2A4F-A52A-4FD5E87B04C1}" type="pres">
      <dgm:prSet presAssocID="{677DA4D0-53C7-034A-BF7B-755D8C3B6BC7}" presName="hierRoot2" presStyleCnt="0"/>
      <dgm:spPr/>
    </dgm:pt>
    <dgm:pt modelId="{6A9C56E4-D58B-6247-B0BC-283222E74542}" type="pres">
      <dgm:prSet presAssocID="{677DA4D0-53C7-034A-BF7B-755D8C3B6BC7}" presName="composite2" presStyleCnt="0"/>
      <dgm:spPr/>
    </dgm:pt>
    <dgm:pt modelId="{813F87F5-1CE1-DA49-A56F-09FDE5FD55A5}" type="pres">
      <dgm:prSet presAssocID="{677DA4D0-53C7-034A-BF7B-755D8C3B6BC7}" presName="background2" presStyleLbl="node2" presStyleIdx="1" presStyleCnt="2"/>
      <dgm:spPr/>
    </dgm:pt>
    <dgm:pt modelId="{67AEEE91-1F87-F247-8D0E-8691E3509A36}" type="pres">
      <dgm:prSet presAssocID="{677DA4D0-53C7-034A-BF7B-755D8C3B6BC7}" presName="text2" presStyleLbl="fgAcc2" presStyleIdx="1" presStyleCnt="2">
        <dgm:presLayoutVars>
          <dgm:chPref val="3"/>
        </dgm:presLayoutVars>
      </dgm:prSet>
      <dgm:spPr/>
    </dgm:pt>
    <dgm:pt modelId="{C5191727-6D9E-A742-9D9F-725A20596977}" type="pres">
      <dgm:prSet presAssocID="{677DA4D0-53C7-034A-BF7B-755D8C3B6BC7}" presName="hierChild3" presStyleCnt="0"/>
      <dgm:spPr/>
    </dgm:pt>
    <dgm:pt modelId="{D717BD63-A05F-8D49-992D-0B9679A8C335}" type="pres">
      <dgm:prSet presAssocID="{B226C205-0391-FB42-8534-D30895875999}" presName="Name17" presStyleLbl="parChTrans1D3" presStyleIdx="2" presStyleCnt="4"/>
      <dgm:spPr/>
    </dgm:pt>
    <dgm:pt modelId="{170B8DB7-0F6D-B24E-A8D8-F118ABC772CE}" type="pres">
      <dgm:prSet presAssocID="{40D4E789-5D5A-AB4E-ACC1-FDD9D2EA9FDF}" presName="hierRoot3" presStyleCnt="0"/>
      <dgm:spPr/>
    </dgm:pt>
    <dgm:pt modelId="{5B2D072A-2FB5-AB4D-8C5B-FB90517D50DB}" type="pres">
      <dgm:prSet presAssocID="{40D4E789-5D5A-AB4E-ACC1-FDD9D2EA9FDF}" presName="composite3" presStyleCnt="0"/>
      <dgm:spPr/>
    </dgm:pt>
    <dgm:pt modelId="{772E0E8E-9008-594C-BD64-3B081C1F115D}" type="pres">
      <dgm:prSet presAssocID="{40D4E789-5D5A-AB4E-ACC1-FDD9D2EA9FDF}" presName="background3" presStyleLbl="node3" presStyleIdx="2" presStyleCnt="4"/>
      <dgm:spPr/>
    </dgm:pt>
    <dgm:pt modelId="{BCD1C696-1F4E-FA42-8F95-60F2CDF34F1D}" type="pres">
      <dgm:prSet presAssocID="{40D4E789-5D5A-AB4E-ACC1-FDD9D2EA9FDF}" presName="text3" presStyleLbl="fgAcc3" presStyleIdx="2" presStyleCnt="4">
        <dgm:presLayoutVars>
          <dgm:chPref val="3"/>
        </dgm:presLayoutVars>
      </dgm:prSet>
      <dgm:spPr/>
    </dgm:pt>
    <dgm:pt modelId="{13C8010E-5289-0F4E-ABB2-8A63A347ED9E}" type="pres">
      <dgm:prSet presAssocID="{40D4E789-5D5A-AB4E-ACC1-FDD9D2EA9FDF}" presName="hierChild4" presStyleCnt="0"/>
      <dgm:spPr/>
    </dgm:pt>
    <dgm:pt modelId="{C549ACB0-F72C-2840-A9FA-300B3AD40D55}" type="pres">
      <dgm:prSet presAssocID="{7398BF15-A598-8D4C-9509-89EBE94D53FE}" presName="Name17" presStyleLbl="parChTrans1D3" presStyleIdx="3" presStyleCnt="4"/>
      <dgm:spPr/>
    </dgm:pt>
    <dgm:pt modelId="{55ACD88B-E3FC-1148-9784-2C768A8E70BD}" type="pres">
      <dgm:prSet presAssocID="{240B15F0-ADDB-D341-8130-91A25039A4AB}" presName="hierRoot3" presStyleCnt="0"/>
      <dgm:spPr/>
    </dgm:pt>
    <dgm:pt modelId="{F687F5C6-4D8B-0D4E-A0F3-2ECFC7124206}" type="pres">
      <dgm:prSet presAssocID="{240B15F0-ADDB-D341-8130-91A25039A4AB}" presName="composite3" presStyleCnt="0"/>
      <dgm:spPr/>
    </dgm:pt>
    <dgm:pt modelId="{B88C53FD-F190-7349-933A-ACAC35366DCE}" type="pres">
      <dgm:prSet presAssocID="{240B15F0-ADDB-D341-8130-91A25039A4AB}" presName="background3" presStyleLbl="node3" presStyleIdx="3" presStyleCnt="4"/>
      <dgm:spPr/>
    </dgm:pt>
    <dgm:pt modelId="{4FB1F407-6460-334A-AA52-B7A90D90A3C6}" type="pres">
      <dgm:prSet presAssocID="{240B15F0-ADDB-D341-8130-91A25039A4AB}" presName="text3" presStyleLbl="fgAcc3" presStyleIdx="3" presStyleCnt="4">
        <dgm:presLayoutVars>
          <dgm:chPref val="3"/>
        </dgm:presLayoutVars>
      </dgm:prSet>
      <dgm:spPr/>
    </dgm:pt>
    <dgm:pt modelId="{5076101A-09BC-7448-BDD6-27B4BD0890D5}" type="pres">
      <dgm:prSet presAssocID="{240B15F0-ADDB-D341-8130-91A25039A4AB}" presName="hierChild4" presStyleCnt="0"/>
      <dgm:spPr/>
    </dgm:pt>
  </dgm:ptLst>
  <dgm:cxnLst>
    <dgm:cxn modelId="{35669B00-25FB-574A-82DC-523A2E569C3B}" type="presOf" srcId="{B226C205-0391-FB42-8534-D30895875999}" destId="{D717BD63-A05F-8D49-992D-0B9679A8C335}" srcOrd="0" destOrd="0" presId="urn:microsoft.com/office/officeart/2005/8/layout/hierarchy1"/>
    <dgm:cxn modelId="{74EE2F01-E0A5-5744-92B8-EBECD1E57E34}" type="presOf" srcId="{E1DE671D-0A67-AE41-8444-B97A918E2A49}" destId="{E23FB221-5F5F-F241-BB21-FA6781FF437B}" srcOrd="0" destOrd="0" presId="urn:microsoft.com/office/officeart/2005/8/layout/hierarchy1"/>
    <dgm:cxn modelId="{9D5A5844-62FD-5E45-AED7-F9D64F69024F}" srcId="{3275C583-5B0D-094A-A8F8-FA5E1DFF4F16}" destId="{677DA4D0-53C7-034A-BF7B-755D8C3B6BC7}" srcOrd="1" destOrd="0" parTransId="{811A66CD-C8ED-8D4B-BD5B-11E6516E0ADD}" sibTransId="{B4979B62-AD52-D642-ADDC-688BBDBE3110}"/>
    <dgm:cxn modelId="{D8203F4F-2A73-5741-970C-58FDC69FC745}" srcId="{677DA4D0-53C7-034A-BF7B-755D8C3B6BC7}" destId="{40D4E789-5D5A-AB4E-ACC1-FDD9D2EA9FDF}" srcOrd="0" destOrd="0" parTransId="{B226C205-0391-FB42-8534-D30895875999}" sibTransId="{00C88C9D-3271-AA49-B3F7-F557B95B97C5}"/>
    <dgm:cxn modelId="{05859F56-FD06-AF42-A145-A97BD5C362D8}" srcId="{4A860E14-F8B2-5540-A561-A3E7EAFD38A6}" destId="{45BCBF84-58E4-5441-AEBC-F7A7910F9613}" srcOrd="1" destOrd="0" parTransId="{AEB1BBAF-8E33-C245-9D8B-B4010D3A7ED9}" sibTransId="{1CFEFEDE-E6FE-804E-8891-470E15711D03}"/>
    <dgm:cxn modelId="{047AE656-1E00-CB44-9477-047606C515EA}" srcId="{4A860E14-F8B2-5540-A561-A3E7EAFD38A6}" destId="{553020E5-2EBD-4B40-9D5C-30C1A160EA0F}" srcOrd="0" destOrd="0" parTransId="{EDF29F72-7034-E94D-8628-FA9E6DA1FEF2}" sibTransId="{01666F6F-21BD-E349-9D12-5561B2971205}"/>
    <dgm:cxn modelId="{16DFFF65-8923-D44C-A38C-ED0A71BCEF1F}" type="presOf" srcId="{3275C583-5B0D-094A-A8F8-FA5E1DFF4F16}" destId="{6EA62A3F-A865-F64F-A14A-7C2A7C55AF05}" srcOrd="0" destOrd="0" presId="urn:microsoft.com/office/officeart/2005/8/layout/hierarchy1"/>
    <dgm:cxn modelId="{DDE8C869-5EDA-204C-A274-83A994331781}" type="presOf" srcId="{45BCBF84-58E4-5441-AEBC-F7A7910F9613}" destId="{ECFFD94A-F822-C345-B964-570C4A809FBF}" srcOrd="0" destOrd="0" presId="urn:microsoft.com/office/officeart/2005/8/layout/hierarchy1"/>
    <dgm:cxn modelId="{BCA9C671-F744-1340-8EC7-A6DFFBD9EADE}" type="presOf" srcId="{AEB1BBAF-8E33-C245-9D8B-B4010D3A7ED9}" destId="{92E76ABE-EB9C-E247-8E15-5DB4B0D54642}" srcOrd="0" destOrd="0" presId="urn:microsoft.com/office/officeart/2005/8/layout/hierarchy1"/>
    <dgm:cxn modelId="{477E9C80-9506-B849-9EF1-8476C619C820}" type="presOf" srcId="{54EB30EF-AA74-984E-8BF0-61CBD0610713}" destId="{98CB3B7C-8421-3941-BC53-C8D5E57F8AE4}" srcOrd="0" destOrd="0" presId="urn:microsoft.com/office/officeart/2005/8/layout/hierarchy1"/>
    <dgm:cxn modelId="{58649D8D-5F2E-1F4A-A3EF-4A1234866776}" srcId="{677DA4D0-53C7-034A-BF7B-755D8C3B6BC7}" destId="{240B15F0-ADDB-D341-8130-91A25039A4AB}" srcOrd="1" destOrd="0" parTransId="{7398BF15-A598-8D4C-9509-89EBE94D53FE}" sibTransId="{E72CBF9F-C993-DA40-B543-248AE4F17B9B}"/>
    <dgm:cxn modelId="{2FDE3AAE-B1E5-3D42-9583-AED61EF7EC07}" type="presOf" srcId="{811A66CD-C8ED-8D4B-BD5B-11E6516E0ADD}" destId="{46730AF2-2F6D-2743-9002-9683CFC07941}" srcOrd="0" destOrd="0" presId="urn:microsoft.com/office/officeart/2005/8/layout/hierarchy1"/>
    <dgm:cxn modelId="{968E6DB5-C4FC-054D-AD2D-1CB290FEB494}" type="presOf" srcId="{7398BF15-A598-8D4C-9509-89EBE94D53FE}" destId="{C549ACB0-F72C-2840-A9FA-300B3AD40D55}" srcOrd="0" destOrd="0" presId="urn:microsoft.com/office/officeart/2005/8/layout/hierarchy1"/>
    <dgm:cxn modelId="{ED4FF4BE-9BBA-384D-A15A-FD034C5E5C1B}" type="presOf" srcId="{553020E5-2EBD-4B40-9D5C-30C1A160EA0F}" destId="{1B9841EF-BD57-6D47-809E-AC0DC6DC83D1}" srcOrd="0" destOrd="0" presId="urn:microsoft.com/office/officeart/2005/8/layout/hierarchy1"/>
    <dgm:cxn modelId="{258837C0-FE66-764A-812D-E78D2D9F7655}" type="presOf" srcId="{677DA4D0-53C7-034A-BF7B-755D8C3B6BC7}" destId="{67AEEE91-1F87-F247-8D0E-8691E3509A36}" srcOrd="0" destOrd="0" presId="urn:microsoft.com/office/officeart/2005/8/layout/hierarchy1"/>
    <dgm:cxn modelId="{8E55B9C4-1B25-1F47-BEDB-D3FA3BC46591}" srcId="{3275C583-5B0D-094A-A8F8-FA5E1DFF4F16}" destId="{4A860E14-F8B2-5540-A561-A3E7EAFD38A6}" srcOrd="0" destOrd="0" parTransId="{E1DE671D-0A67-AE41-8444-B97A918E2A49}" sibTransId="{FDA2CDFE-F7D8-A444-83B7-BD618A46E56D}"/>
    <dgm:cxn modelId="{67B5E7C8-9B68-8448-986B-9B7C9017CBB1}" srcId="{54EB30EF-AA74-984E-8BF0-61CBD0610713}" destId="{3275C583-5B0D-094A-A8F8-FA5E1DFF4F16}" srcOrd="0" destOrd="0" parTransId="{0F8333D2-D4AB-694E-9BC8-A58019BE2474}" sibTransId="{8F87363B-01EC-3A41-85F6-63F479C6EAF6}"/>
    <dgm:cxn modelId="{97475ED3-1A20-6646-AE42-F80ABB4926AC}" type="presOf" srcId="{240B15F0-ADDB-D341-8130-91A25039A4AB}" destId="{4FB1F407-6460-334A-AA52-B7A90D90A3C6}" srcOrd="0" destOrd="0" presId="urn:microsoft.com/office/officeart/2005/8/layout/hierarchy1"/>
    <dgm:cxn modelId="{C8FD63D8-0827-224E-8BCB-1AA6BBD847A4}" type="presOf" srcId="{40D4E789-5D5A-AB4E-ACC1-FDD9D2EA9FDF}" destId="{BCD1C696-1F4E-FA42-8F95-60F2CDF34F1D}" srcOrd="0" destOrd="0" presId="urn:microsoft.com/office/officeart/2005/8/layout/hierarchy1"/>
    <dgm:cxn modelId="{08D6E7E7-DA01-4A4E-8EDB-CB3A53C1D9D6}" type="presOf" srcId="{EDF29F72-7034-E94D-8628-FA9E6DA1FEF2}" destId="{BAFA18DD-EF13-084C-9A44-36302685F40D}" srcOrd="0" destOrd="0" presId="urn:microsoft.com/office/officeart/2005/8/layout/hierarchy1"/>
    <dgm:cxn modelId="{FC5D20FE-339B-0B4A-AE96-48AC9CDFD6AB}" type="presOf" srcId="{4A860E14-F8B2-5540-A561-A3E7EAFD38A6}" destId="{83368F9D-5F11-E74E-BBE0-D000E9575E62}" srcOrd="0" destOrd="0" presId="urn:microsoft.com/office/officeart/2005/8/layout/hierarchy1"/>
    <dgm:cxn modelId="{CCC64039-2527-9544-99DA-6BE58E618EE6}" type="presParOf" srcId="{98CB3B7C-8421-3941-BC53-C8D5E57F8AE4}" destId="{D5CEEED8-B94A-0D4B-9C1A-D66D325C0FDC}" srcOrd="0" destOrd="0" presId="urn:microsoft.com/office/officeart/2005/8/layout/hierarchy1"/>
    <dgm:cxn modelId="{722E0C32-4215-F645-9D2B-A630F25D46D3}" type="presParOf" srcId="{D5CEEED8-B94A-0D4B-9C1A-D66D325C0FDC}" destId="{88247CEA-6C20-3D44-96EE-E27EF38DAA1C}" srcOrd="0" destOrd="0" presId="urn:microsoft.com/office/officeart/2005/8/layout/hierarchy1"/>
    <dgm:cxn modelId="{53A9FED0-7820-2A4E-9FC3-3C61405A3E06}" type="presParOf" srcId="{88247CEA-6C20-3D44-96EE-E27EF38DAA1C}" destId="{85636881-93F1-5E4C-B3E0-934B4309B343}" srcOrd="0" destOrd="0" presId="urn:microsoft.com/office/officeart/2005/8/layout/hierarchy1"/>
    <dgm:cxn modelId="{01838E91-13AA-5144-9E13-A462F2FFED6D}" type="presParOf" srcId="{88247CEA-6C20-3D44-96EE-E27EF38DAA1C}" destId="{6EA62A3F-A865-F64F-A14A-7C2A7C55AF05}" srcOrd="1" destOrd="0" presId="urn:microsoft.com/office/officeart/2005/8/layout/hierarchy1"/>
    <dgm:cxn modelId="{BC42141D-01FE-AD46-B353-75ED8B1641A6}" type="presParOf" srcId="{D5CEEED8-B94A-0D4B-9C1A-D66D325C0FDC}" destId="{AE4E39D3-6FE5-5E47-AA4A-553928256EE8}" srcOrd="1" destOrd="0" presId="urn:microsoft.com/office/officeart/2005/8/layout/hierarchy1"/>
    <dgm:cxn modelId="{BE864E76-124D-9045-90E5-949B3AA850AC}" type="presParOf" srcId="{AE4E39D3-6FE5-5E47-AA4A-553928256EE8}" destId="{E23FB221-5F5F-F241-BB21-FA6781FF437B}" srcOrd="0" destOrd="0" presId="urn:microsoft.com/office/officeart/2005/8/layout/hierarchy1"/>
    <dgm:cxn modelId="{07B75825-7458-3E4F-BF5D-834C3CC6381E}" type="presParOf" srcId="{AE4E39D3-6FE5-5E47-AA4A-553928256EE8}" destId="{D7B24896-A4D2-EC45-812A-18A4D0109190}" srcOrd="1" destOrd="0" presId="urn:microsoft.com/office/officeart/2005/8/layout/hierarchy1"/>
    <dgm:cxn modelId="{D7CC9837-4518-574E-9FA7-F6AEBAF2EDA3}" type="presParOf" srcId="{D7B24896-A4D2-EC45-812A-18A4D0109190}" destId="{76FD7E56-8602-D448-B6D6-9EDF6D51F7C9}" srcOrd="0" destOrd="0" presId="urn:microsoft.com/office/officeart/2005/8/layout/hierarchy1"/>
    <dgm:cxn modelId="{258FE670-87F9-D54D-8E69-8D160D8119A4}" type="presParOf" srcId="{76FD7E56-8602-D448-B6D6-9EDF6D51F7C9}" destId="{D4DD3170-0580-B845-B646-8A59BF4AD86E}" srcOrd="0" destOrd="0" presId="urn:microsoft.com/office/officeart/2005/8/layout/hierarchy1"/>
    <dgm:cxn modelId="{2A988BA5-1587-5844-8BB3-A32C1133D943}" type="presParOf" srcId="{76FD7E56-8602-D448-B6D6-9EDF6D51F7C9}" destId="{83368F9D-5F11-E74E-BBE0-D000E9575E62}" srcOrd="1" destOrd="0" presId="urn:microsoft.com/office/officeart/2005/8/layout/hierarchy1"/>
    <dgm:cxn modelId="{4F5707F1-0378-5842-9DE0-84B2C855F94C}" type="presParOf" srcId="{D7B24896-A4D2-EC45-812A-18A4D0109190}" destId="{3DEEA9A3-954D-7145-870A-282F0B7B22EA}" srcOrd="1" destOrd="0" presId="urn:microsoft.com/office/officeart/2005/8/layout/hierarchy1"/>
    <dgm:cxn modelId="{117914DA-F29F-6043-82E2-C7490A7AF2A4}" type="presParOf" srcId="{3DEEA9A3-954D-7145-870A-282F0B7B22EA}" destId="{BAFA18DD-EF13-084C-9A44-36302685F40D}" srcOrd="0" destOrd="0" presId="urn:microsoft.com/office/officeart/2005/8/layout/hierarchy1"/>
    <dgm:cxn modelId="{202C929A-FB50-4842-A401-8DCE8EAD7A08}" type="presParOf" srcId="{3DEEA9A3-954D-7145-870A-282F0B7B22EA}" destId="{45CD6331-0DB0-1E44-8A0E-D50C7147B059}" srcOrd="1" destOrd="0" presId="urn:microsoft.com/office/officeart/2005/8/layout/hierarchy1"/>
    <dgm:cxn modelId="{31C549B4-489A-0A40-8150-FC16092BCF2E}" type="presParOf" srcId="{45CD6331-0DB0-1E44-8A0E-D50C7147B059}" destId="{1F3ADC00-D939-9945-8CE4-A82B23A4096F}" srcOrd="0" destOrd="0" presId="urn:microsoft.com/office/officeart/2005/8/layout/hierarchy1"/>
    <dgm:cxn modelId="{B015DBE4-A34B-9349-95C8-5429BA04F0BE}" type="presParOf" srcId="{1F3ADC00-D939-9945-8CE4-A82B23A4096F}" destId="{B6E9CB21-D24F-0342-9084-857684DE6F7D}" srcOrd="0" destOrd="0" presId="urn:microsoft.com/office/officeart/2005/8/layout/hierarchy1"/>
    <dgm:cxn modelId="{0F01D2F0-696F-B049-A84D-9752CC03D1E7}" type="presParOf" srcId="{1F3ADC00-D939-9945-8CE4-A82B23A4096F}" destId="{1B9841EF-BD57-6D47-809E-AC0DC6DC83D1}" srcOrd="1" destOrd="0" presId="urn:microsoft.com/office/officeart/2005/8/layout/hierarchy1"/>
    <dgm:cxn modelId="{45C70D35-E030-B644-8949-1A7202310C88}" type="presParOf" srcId="{45CD6331-0DB0-1E44-8A0E-D50C7147B059}" destId="{0C97BEAC-F72E-F446-A5B4-9BD5DD29F7F8}" srcOrd="1" destOrd="0" presId="urn:microsoft.com/office/officeart/2005/8/layout/hierarchy1"/>
    <dgm:cxn modelId="{C0CD43DE-EBC3-4043-981D-22C413BED03B}" type="presParOf" srcId="{3DEEA9A3-954D-7145-870A-282F0B7B22EA}" destId="{92E76ABE-EB9C-E247-8E15-5DB4B0D54642}" srcOrd="2" destOrd="0" presId="urn:microsoft.com/office/officeart/2005/8/layout/hierarchy1"/>
    <dgm:cxn modelId="{67AFDA1C-C4FF-D34F-9156-603916B8F395}" type="presParOf" srcId="{3DEEA9A3-954D-7145-870A-282F0B7B22EA}" destId="{2F2AEA77-2127-F948-9267-B5E7EA0EB1BE}" srcOrd="3" destOrd="0" presId="urn:microsoft.com/office/officeart/2005/8/layout/hierarchy1"/>
    <dgm:cxn modelId="{093DC839-07C6-AB49-AEEB-C1546A10C322}" type="presParOf" srcId="{2F2AEA77-2127-F948-9267-B5E7EA0EB1BE}" destId="{49E7BF5D-2E90-494E-8B85-FD0B981F0567}" srcOrd="0" destOrd="0" presId="urn:microsoft.com/office/officeart/2005/8/layout/hierarchy1"/>
    <dgm:cxn modelId="{CB8D75D7-36BE-5F41-A885-149E1C39A4E6}" type="presParOf" srcId="{49E7BF5D-2E90-494E-8B85-FD0B981F0567}" destId="{B5B6AFBC-A8E2-9746-90DF-F19277D33B28}" srcOrd="0" destOrd="0" presId="urn:microsoft.com/office/officeart/2005/8/layout/hierarchy1"/>
    <dgm:cxn modelId="{C8B361F5-5A16-A64B-A7E3-3221F5DB7404}" type="presParOf" srcId="{49E7BF5D-2E90-494E-8B85-FD0B981F0567}" destId="{ECFFD94A-F822-C345-B964-570C4A809FBF}" srcOrd="1" destOrd="0" presId="urn:microsoft.com/office/officeart/2005/8/layout/hierarchy1"/>
    <dgm:cxn modelId="{D3CA6207-E704-6342-B4C1-77F50AE69882}" type="presParOf" srcId="{2F2AEA77-2127-F948-9267-B5E7EA0EB1BE}" destId="{1489582C-0FF5-3E4C-9A15-D0D5129FE018}" srcOrd="1" destOrd="0" presId="urn:microsoft.com/office/officeart/2005/8/layout/hierarchy1"/>
    <dgm:cxn modelId="{95EE47FC-701A-0743-95D9-60425A76078C}" type="presParOf" srcId="{AE4E39D3-6FE5-5E47-AA4A-553928256EE8}" destId="{46730AF2-2F6D-2743-9002-9683CFC07941}" srcOrd="2" destOrd="0" presId="urn:microsoft.com/office/officeart/2005/8/layout/hierarchy1"/>
    <dgm:cxn modelId="{76595C0F-1EE7-7F4D-B6C2-5A2F9523450C}" type="presParOf" srcId="{AE4E39D3-6FE5-5E47-AA4A-553928256EE8}" destId="{A946C19F-E46C-2A4F-A52A-4FD5E87B04C1}" srcOrd="3" destOrd="0" presId="urn:microsoft.com/office/officeart/2005/8/layout/hierarchy1"/>
    <dgm:cxn modelId="{8E41833D-B3D0-814A-884F-6FC125BFEF07}" type="presParOf" srcId="{A946C19F-E46C-2A4F-A52A-4FD5E87B04C1}" destId="{6A9C56E4-D58B-6247-B0BC-283222E74542}" srcOrd="0" destOrd="0" presId="urn:microsoft.com/office/officeart/2005/8/layout/hierarchy1"/>
    <dgm:cxn modelId="{141F5F69-C2AF-914B-B199-2737D8CD37B8}" type="presParOf" srcId="{6A9C56E4-D58B-6247-B0BC-283222E74542}" destId="{813F87F5-1CE1-DA49-A56F-09FDE5FD55A5}" srcOrd="0" destOrd="0" presId="urn:microsoft.com/office/officeart/2005/8/layout/hierarchy1"/>
    <dgm:cxn modelId="{75212AB0-3CDD-C647-B1E1-40F7D725A93A}" type="presParOf" srcId="{6A9C56E4-D58B-6247-B0BC-283222E74542}" destId="{67AEEE91-1F87-F247-8D0E-8691E3509A36}" srcOrd="1" destOrd="0" presId="urn:microsoft.com/office/officeart/2005/8/layout/hierarchy1"/>
    <dgm:cxn modelId="{B2285B2B-B404-5E4E-80DF-03DEF34A8E2F}" type="presParOf" srcId="{A946C19F-E46C-2A4F-A52A-4FD5E87B04C1}" destId="{C5191727-6D9E-A742-9D9F-725A20596977}" srcOrd="1" destOrd="0" presId="urn:microsoft.com/office/officeart/2005/8/layout/hierarchy1"/>
    <dgm:cxn modelId="{5A507AB4-81C3-1E45-983B-DACFFC88C252}" type="presParOf" srcId="{C5191727-6D9E-A742-9D9F-725A20596977}" destId="{D717BD63-A05F-8D49-992D-0B9679A8C335}" srcOrd="0" destOrd="0" presId="urn:microsoft.com/office/officeart/2005/8/layout/hierarchy1"/>
    <dgm:cxn modelId="{30688588-CE09-534A-9462-3447FFD11C4C}" type="presParOf" srcId="{C5191727-6D9E-A742-9D9F-725A20596977}" destId="{170B8DB7-0F6D-B24E-A8D8-F118ABC772CE}" srcOrd="1" destOrd="0" presId="urn:microsoft.com/office/officeart/2005/8/layout/hierarchy1"/>
    <dgm:cxn modelId="{4F895A6C-9DD9-2E49-8AEC-7ABE9498DC7B}" type="presParOf" srcId="{170B8DB7-0F6D-B24E-A8D8-F118ABC772CE}" destId="{5B2D072A-2FB5-AB4D-8C5B-FB90517D50DB}" srcOrd="0" destOrd="0" presId="urn:microsoft.com/office/officeart/2005/8/layout/hierarchy1"/>
    <dgm:cxn modelId="{59887E65-61E2-874C-8224-3197F16822FE}" type="presParOf" srcId="{5B2D072A-2FB5-AB4D-8C5B-FB90517D50DB}" destId="{772E0E8E-9008-594C-BD64-3B081C1F115D}" srcOrd="0" destOrd="0" presId="urn:microsoft.com/office/officeart/2005/8/layout/hierarchy1"/>
    <dgm:cxn modelId="{4D3A93F3-F70E-BE4C-ADF9-2310DAEA274F}" type="presParOf" srcId="{5B2D072A-2FB5-AB4D-8C5B-FB90517D50DB}" destId="{BCD1C696-1F4E-FA42-8F95-60F2CDF34F1D}" srcOrd="1" destOrd="0" presId="urn:microsoft.com/office/officeart/2005/8/layout/hierarchy1"/>
    <dgm:cxn modelId="{C2A87843-D496-0F4F-A3E1-57B99339BDD5}" type="presParOf" srcId="{170B8DB7-0F6D-B24E-A8D8-F118ABC772CE}" destId="{13C8010E-5289-0F4E-ABB2-8A63A347ED9E}" srcOrd="1" destOrd="0" presId="urn:microsoft.com/office/officeart/2005/8/layout/hierarchy1"/>
    <dgm:cxn modelId="{203B7B46-06E3-094E-9121-4BFD6F1A5C5B}" type="presParOf" srcId="{C5191727-6D9E-A742-9D9F-725A20596977}" destId="{C549ACB0-F72C-2840-A9FA-300B3AD40D55}" srcOrd="2" destOrd="0" presId="urn:microsoft.com/office/officeart/2005/8/layout/hierarchy1"/>
    <dgm:cxn modelId="{8D30EF2B-D3DF-7F4E-A19E-F86D3D92DA6C}" type="presParOf" srcId="{C5191727-6D9E-A742-9D9F-725A20596977}" destId="{55ACD88B-E3FC-1148-9784-2C768A8E70BD}" srcOrd="3" destOrd="0" presId="urn:microsoft.com/office/officeart/2005/8/layout/hierarchy1"/>
    <dgm:cxn modelId="{BFD1034C-94B9-5846-9ABF-243BF1777AE9}" type="presParOf" srcId="{55ACD88B-E3FC-1148-9784-2C768A8E70BD}" destId="{F687F5C6-4D8B-0D4E-A0F3-2ECFC7124206}" srcOrd="0" destOrd="0" presId="urn:microsoft.com/office/officeart/2005/8/layout/hierarchy1"/>
    <dgm:cxn modelId="{E97CB023-619A-F54E-8AAE-48AA1B735066}" type="presParOf" srcId="{F687F5C6-4D8B-0D4E-A0F3-2ECFC7124206}" destId="{B88C53FD-F190-7349-933A-ACAC35366DCE}" srcOrd="0" destOrd="0" presId="urn:microsoft.com/office/officeart/2005/8/layout/hierarchy1"/>
    <dgm:cxn modelId="{FBD4DB84-7C53-C14A-8299-FF940C47B313}" type="presParOf" srcId="{F687F5C6-4D8B-0D4E-A0F3-2ECFC7124206}" destId="{4FB1F407-6460-334A-AA52-B7A90D90A3C6}" srcOrd="1" destOrd="0" presId="urn:microsoft.com/office/officeart/2005/8/layout/hierarchy1"/>
    <dgm:cxn modelId="{CC33E476-0C42-F346-A753-6F0D53021B9D}" type="presParOf" srcId="{55ACD88B-E3FC-1148-9784-2C768A8E70BD}" destId="{5076101A-09BC-7448-BDD6-27B4BD0890D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9ACB0-F72C-2840-A9FA-300B3AD40D55}">
      <dsp:nvSpPr>
        <dsp:cNvPr id="0" name=""/>
        <dsp:cNvSpPr/>
      </dsp:nvSpPr>
      <dsp:spPr>
        <a:xfrm>
          <a:off x="6047581"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7BD63-A05F-8D49-992D-0B9679A8C335}">
      <dsp:nvSpPr>
        <dsp:cNvPr id="0" name=""/>
        <dsp:cNvSpPr/>
      </dsp:nvSpPr>
      <dsp:spPr>
        <a:xfrm>
          <a:off x="5008562"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30AF2-2F6D-2743-9002-9683CFC07941}">
      <dsp:nvSpPr>
        <dsp:cNvPr id="0" name=""/>
        <dsp:cNvSpPr/>
      </dsp:nvSpPr>
      <dsp:spPr>
        <a:xfrm>
          <a:off x="3969543" y="1585304"/>
          <a:ext cx="2078037" cy="494478"/>
        </a:xfrm>
        <a:custGeom>
          <a:avLst/>
          <a:gdLst/>
          <a:ahLst/>
          <a:cxnLst/>
          <a:rect l="0" t="0" r="0" b="0"/>
          <a:pathLst>
            <a:path>
              <a:moveTo>
                <a:pt x="0" y="0"/>
              </a:moveTo>
              <a:lnTo>
                <a:pt x="0" y="336972"/>
              </a:lnTo>
              <a:lnTo>
                <a:pt x="2078037" y="336972"/>
              </a:lnTo>
              <a:lnTo>
                <a:pt x="2078037"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E76ABE-EB9C-E247-8E15-5DB4B0D54642}">
      <dsp:nvSpPr>
        <dsp:cNvPr id="0" name=""/>
        <dsp:cNvSpPr/>
      </dsp:nvSpPr>
      <dsp:spPr>
        <a:xfrm>
          <a:off x="1891506"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FA18DD-EF13-084C-9A44-36302685F40D}">
      <dsp:nvSpPr>
        <dsp:cNvPr id="0" name=""/>
        <dsp:cNvSpPr/>
      </dsp:nvSpPr>
      <dsp:spPr>
        <a:xfrm>
          <a:off x="852487"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FB221-5F5F-F241-BB21-FA6781FF437B}">
      <dsp:nvSpPr>
        <dsp:cNvPr id="0" name=""/>
        <dsp:cNvSpPr/>
      </dsp:nvSpPr>
      <dsp:spPr>
        <a:xfrm>
          <a:off x="1891506" y="1585304"/>
          <a:ext cx="2078037" cy="494478"/>
        </a:xfrm>
        <a:custGeom>
          <a:avLst/>
          <a:gdLst/>
          <a:ahLst/>
          <a:cxnLst/>
          <a:rect l="0" t="0" r="0" b="0"/>
          <a:pathLst>
            <a:path>
              <a:moveTo>
                <a:pt x="2078037" y="0"/>
              </a:moveTo>
              <a:lnTo>
                <a:pt x="2078037" y="336972"/>
              </a:lnTo>
              <a:lnTo>
                <a:pt x="0" y="336972"/>
              </a:lnTo>
              <a:lnTo>
                <a:pt x="0"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36881-93F1-5E4C-B3E0-934B4309B343}">
      <dsp:nvSpPr>
        <dsp:cNvPr id="0" name=""/>
        <dsp:cNvSpPr/>
      </dsp:nvSpPr>
      <dsp:spPr>
        <a:xfrm>
          <a:off x="3119437" y="505669"/>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62A3F-A865-F64F-A14A-7C2A7C55AF05}">
      <dsp:nvSpPr>
        <dsp:cNvPr id="0" name=""/>
        <dsp:cNvSpPr/>
      </dsp:nvSpPr>
      <dsp:spPr>
        <a:xfrm>
          <a:off x="3308349" y="685136"/>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RACISM</a:t>
          </a:r>
        </a:p>
      </dsp:txBody>
      <dsp:txXfrm>
        <a:off x="3339970" y="716757"/>
        <a:ext cx="1636970" cy="1016392"/>
      </dsp:txXfrm>
    </dsp:sp>
    <dsp:sp modelId="{D4DD3170-0580-B845-B646-8A59BF4AD86E}">
      <dsp:nvSpPr>
        <dsp:cNvPr id="0" name=""/>
        <dsp:cNvSpPr/>
      </dsp:nvSpPr>
      <dsp:spPr>
        <a:xfrm>
          <a:off x="1041399"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68F9D-5F11-E74E-BBE0-D000E9575E62}">
      <dsp:nvSpPr>
        <dsp:cNvPr id="0" name=""/>
        <dsp:cNvSpPr/>
      </dsp:nvSpPr>
      <dsp:spPr>
        <a:xfrm>
          <a:off x="1230312"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Individual-Level</a:t>
          </a:r>
        </a:p>
      </dsp:txBody>
      <dsp:txXfrm>
        <a:off x="1261933" y="2290870"/>
        <a:ext cx="1636970" cy="1016392"/>
      </dsp:txXfrm>
    </dsp:sp>
    <dsp:sp modelId="{B6E9CB21-D24F-0342-9084-857684DE6F7D}">
      <dsp:nvSpPr>
        <dsp:cNvPr id="0" name=""/>
        <dsp:cNvSpPr/>
      </dsp:nvSpPr>
      <dsp:spPr>
        <a:xfrm>
          <a:off x="2381"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9841EF-BD57-6D47-809E-AC0DC6DC83D1}">
      <dsp:nvSpPr>
        <dsp:cNvPr id="0" name=""/>
        <dsp:cNvSpPr/>
      </dsp:nvSpPr>
      <dsp:spPr>
        <a:xfrm>
          <a:off x="191293"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Internalized</a:t>
          </a:r>
        </a:p>
      </dsp:txBody>
      <dsp:txXfrm>
        <a:off x="222914" y="3864983"/>
        <a:ext cx="1636970" cy="1016392"/>
      </dsp:txXfrm>
    </dsp:sp>
    <dsp:sp modelId="{B5B6AFBC-A8E2-9746-90DF-F19277D33B28}">
      <dsp:nvSpPr>
        <dsp:cNvPr id="0" name=""/>
        <dsp:cNvSpPr/>
      </dsp:nvSpPr>
      <dsp:spPr>
        <a:xfrm>
          <a:off x="2080418"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FD94A-F822-C345-B964-570C4A809FBF}">
      <dsp:nvSpPr>
        <dsp:cNvPr id="0" name=""/>
        <dsp:cNvSpPr/>
      </dsp:nvSpPr>
      <dsp:spPr>
        <a:xfrm>
          <a:off x="2269331"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Interpersonal</a:t>
          </a:r>
        </a:p>
      </dsp:txBody>
      <dsp:txXfrm>
        <a:off x="2300952" y="3864983"/>
        <a:ext cx="1636970" cy="1016392"/>
      </dsp:txXfrm>
    </dsp:sp>
    <dsp:sp modelId="{813F87F5-1CE1-DA49-A56F-09FDE5FD55A5}">
      <dsp:nvSpPr>
        <dsp:cNvPr id="0" name=""/>
        <dsp:cNvSpPr/>
      </dsp:nvSpPr>
      <dsp:spPr>
        <a:xfrm>
          <a:off x="5197474"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EEE91-1F87-F247-8D0E-8691E3509A36}">
      <dsp:nvSpPr>
        <dsp:cNvPr id="0" name=""/>
        <dsp:cNvSpPr/>
      </dsp:nvSpPr>
      <dsp:spPr>
        <a:xfrm>
          <a:off x="5386387"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Systemic-Level</a:t>
          </a:r>
        </a:p>
      </dsp:txBody>
      <dsp:txXfrm>
        <a:off x="5418008" y="2290870"/>
        <a:ext cx="1636970" cy="1016392"/>
      </dsp:txXfrm>
    </dsp:sp>
    <dsp:sp modelId="{772E0E8E-9008-594C-BD64-3B081C1F115D}">
      <dsp:nvSpPr>
        <dsp:cNvPr id="0" name=""/>
        <dsp:cNvSpPr/>
      </dsp:nvSpPr>
      <dsp:spPr>
        <a:xfrm>
          <a:off x="4158456"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1C696-1F4E-FA42-8F95-60F2CDF34F1D}">
      <dsp:nvSpPr>
        <dsp:cNvPr id="0" name=""/>
        <dsp:cNvSpPr/>
      </dsp:nvSpPr>
      <dsp:spPr>
        <a:xfrm>
          <a:off x="4347368"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Institutional</a:t>
          </a:r>
        </a:p>
      </dsp:txBody>
      <dsp:txXfrm>
        <a:off x="4378989" y="3864983"/>
        <a:ext cx="1636970" cy="1016392"/>
      </dsp:txXfrm>
    </dsp:sp>
    <dsp:sp modelId="{B88C53FD-F190-7349-933A-ACAC35366DCE}">
      <dsp:nvSpPr>
        <dsp:cNvPr id="0" name=""/>
        <dsp:cNvSpPr/>
      </dsp:nvSpPr>
      <dsp:spPr>
        <a:xfrm>
          <a:off x="6236493"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1F407-6460-334A-AA52-B7A90D90A3C6}">
      <dsp:nvSpPr>
        <dsp:cNvPr id="0" name=""/>
        <dsp:cNvSpPr/>
      </dsp:nvSpPr>
      <dsp:spPr>
        <a:xfrm>
          <a:off x="6425406"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Structural</a:t>
          </a:r>
        </a:p>
      </dsp:txBody>
      <dsp:txXfrm>
        <a:off x="6457027" y="3864983"/>
        <a:ext cx="1636970" cy="10163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9ACB0-F72C-2840-A9FA-300B3AD40D55}">
      <dsp:nvSpPr>
        <dsp:cNvPr id="0" name=""/>
        <dsp:cNvSpPr/>
      </dsp:nvSpPr>
      <dsp:spPr>
        <a:xfrm>
          <a:off x="6047581"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7BD63-A05F-8D49-992D-0B9679A8C335}">
      <dsp:nvSpPr>
        <dsp:cNvPr id="0" name=""/>
        <dsp:cNvSpPr/>
      </dsp:nvSpPr>
      <dsp:spPr>
        <a:xfrm>
          <a:off x="5008562"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30AF2-2F6D-2743-9002-9683CFC07941}">
      <dsp:nvSpPr>
        <dsp:cNvPr id="0" name=""/>
        <dsp:cNvSpPr/>
      </dsp:nvSpPr>
      <dsp:spPr>
        <a:xfrm>
          <a:off x="3969543" y="1585304"/>
          <a:ext cx="2078037" cy="494478"/>
        </a:xfrm>
        <a:custGeom>
          <a:avLst/>
          <a:gdLst/>
          <a:ahLst/>
          <a:cxnLst/>
          <a:rect l="0" t="0" r="0" b="0"/>
          <a:pathLst>
            <a:path>
              <a:moveTo>
                <a:pt x="0" y="0"/>
              </a:moveTo>
              <a:lnTo>
                <a:pt x="0" y="336972"/>
              </a:lnTo>
              <a:lnTo>
                <a:pt x="2078037" y="336972"/>
              </a:lnTo>
              <a:lnTo>
                <a:pt x="2078037"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E76ABE-EB9C-E247-8E15-5DB4B0D54642}">
      <dsp:nvSpPr>
        <dsp:cNvPr id="0" name=""/>
        <dsp:cNvSpPr/>
      </dsp:nvSpPr>
      <dsp:spPr>
        <a:xfrm>
          <a:off x="1891506"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FA18DD-EF13-084C-9A44-36302685F40D}">
      <dsp:nvSpPr>
        <dsp:cNvPr id="0" name=""/>
        <dsp:cNvSpPr/>
      </dsp:nvSpPr>
      <dsp:spPr>
        <a:xfrm>
          <a:off x="852487"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FB221-5F5F-F241-BB21-FA6781FF437B}">
      <dsp:nvSpPr>
        <dsp:cNvPr id="0" name=""/>
        <dsp:cNvSpPr/>
      </dsp:nvSpPr>
      <dsp:spPr>
        <a:xfrm>
          <a:off x="1891506" y="1585304"/>
          <a:ext cx="2078037" cy="494478"/>
        </a:xfrm>
        <a:custGeom>
          <a:avLst/>
          <a:gdLst/>
          <a:ahLst/>
          <a:cxnLst/>
          <a:rect l="0" t="0" r="0" b="0"/>
          <a:pathLst>
            <a:path>
              <a:moveTo>
                <a:pt x="2078037" y="0"/>
              </a:moveTo>
              <a:lnTo>
                <a:pt x="2078037" y="336972"/>
              </a:lnTo>
              <a:lnTo>
                <a:pt x="0" y="336972"/>
              </a:lnTo>
              <a:lnTo>
                <a:pt x="0"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36881-93F1-5E4C-B3E0-934B4309B343}">
      <dsp:nvSpPr>
        <dsp:cNvPr id="0" name=""/>
        <dsp:cNvSpPr/>
      </dsp:nvSpPr>
      <dsp:spPr>
        <a:xfrm>
          <a:off x="3119437" y="505669"/>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62A3F-A865-F64F-A14A-7C2A7C55AF05}">
      <dsp:nvSpPr>
        <dsp:cNvPr id="0" name=""/>
        <dsp:cNvSpPr/>
      </dsp:nvSpPr>
      <dsp:spPr>
        <a:xfrm>
          <a:off x="3308349" y="685136"/>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RACISM</a:t>
          </a:r>
        </a:p>
      </dsp:txBody>
      <dsp:txXfrm>
        <a:off x="3339970" y="716757"/>
        <a:ext cx="1636970" cy="1016392"/>
      </dsp:txXfrm>
    </dsp:sp>
    <dsp:sp modelId="{D4DD3170-0580-B845-B646-8A59BF4AD86E}">
      <dsp:nvSpPr>
        <dsp:cNvPr id="0" name=""/>
        <dsp:cNvSpPr/>
      </dsp:nvSpPr>
      <dsp:spPr>
        <a:xfrm>
          <a:off x="1041399"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68F9D-5F11-E74E-BBE0-D000E9575E62}">
      <dsp:nvSpPr>
        <dsp:cNvPr id="0" name=""/>
        <dsp:cNvSpPr/>
      </dsp:nvSpPr>
      <dsp:spPr>
        <a:xfrm>
          <a:off x="1230312"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Individual-Level</a:t>
          </a:r>
        </a:p>
      </dsp:txBody>
      <dsp:txXfrm>
        <a:off x="1261933" y="2290870"/>
        <a:ext cx="1636970" cy="1016392"/>
      </dsp:txXfrm>
    </dsp:sp>
    <dsp:sp modelId="{B6E9CB21-D24F-0342-9084-857684DE6F7D}">
      <dsp:nvSpPr>
        <dsp:cNvPr id="0" name=""/>
        <dsp:cNvSpPr/>
      </dsp:nvSpPr>
      <dsp:spPr>
        <a:xfrm>
          <a:off x="2381"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9841EF-BD57-6D47-809E-AC0DC6DC83D1}">
      <dsp:nvSpPr>
        <dsp:cNvPr id="0" name=""/>
        <dsp:cNvSpPr/>
      </dsp:nvSpPr>
      <dsp:spPr>
        <a:xfrm>
          <a:off x="191293"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Internalized</a:t>
          </a:r>
        </a:p>
      </dsp:txBody>
      <dsp:txXfrm>
        <a:off x="222914" y="3864983"/>
        <a:ext cx="1636970" cy="1016392"/>
      </dsp:txXfrm>
    </dsp:sp>
    <dsp:sp modelId="{B5B6AFBC-A8E2-9746-90DF-F19277D33B28}">
      <dsp:nvSpPr>
        <dsp:cNvPr id="0" name=""/>
        <dsp:cNvSpPr/>
      </dsp:nvSpPr>
      <dsp:spPr>
        <a:xfrm>
          <a:off x="2080418"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FD94A-F822-C345-B964-570C4A809FBF}">
      <dsp:nvSpPr>
        <dsp:cNvPr id="0" name=""/>
        <dsp:cNvSpPr/>
      </dsp:nvSpPr>
      <dsp:spPr>
        <a:xfrm>
          <a:off x="2269331"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Interpersonal</a:t>
          </a:r>
        </a:p>
      </dsp:txBody>
      <dsp:txXfrm>
        <a:off x="2300952" y="3864983"/>
        <a:ext cx="1636970" cy="1016392"/>
      </dsp:txXfrm>
    </dsp:sp>
    <dsp:sp modelId="{813F87F5-1CE1-DA49-A56F-09FDE5FD55A5}">
      <dsp:nvSpPr>
        <dsp:cNvPr id="0" name=""/>
        <dsp:cNvSpPr/>
      </dsp:nvSpPr>
      <dsp:spPr>
        <a:xfrm>
          <a:off x="5197474"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EEE91-1F87-F247-8D0E-8691E3509A36}">
      <dsp:nvSpPr>
        <dsp:cNvPr id="0" name=""/>
        <dsp:cNvSpPr/>
      </dsp:nvSpPr>
      <dsp:spPr>
        <a:xfrm>
          <a:off x="5386387"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Systemic-Level</a:t>
          </a:r>
        </a:p>
      </dsp:txBody>
      <dsp:txXfrm>
        <a:off x="5418008" y="2290870"/>
        <a:ext cx="1636970" cy="1016392"/>
      </dsp:txXfrm>
    </dsp:sp>
    <dsp:sp modelId="{772E0E8E-9008-594C-BD64-3B081C1F115D}">
      <dsp:nvSpPr>
        <dsp:cNvPr id="0" name=""/>
        <dsp:cNvSpPr/>
      </dsp:nvSpPr>
      <dsp:spPr>
        <a:xfrm>
          <a:off x="4158456"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1C696-1F4E-FA42-8F95-60F2CDF34F1D}">
      <dsp:nvSpPr>
        <dsp:cNvPr id="0" name=""/>
        <dsp:cNvSpPr/>
      </dsp:nvSpPr>
      <dsp:spPr>
        <a:xfrm>
          <a:off x="4347368"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Institutional</a:t>
          </a:r>
        </a:p>
      </dsp:txBody>
      <dsp:txXfrm>
        <a:off x="4378989" y="3864983"/>
        <a:ext cx="1636970" cy="1016392"/>
      </dsp:txXfrm>
    </dsp:sp>
    <dsp:sp modelId="{B88C53FD-F190-7349-933A-ACAC35366DCE}">
      <dsp:nvSpPr>
        <dsp:cNvPr id="0" name=""/>
        <dsp:cNvSpPr/>
      </dsp:nvSpPr>
      <dsp:spPr>
        <a:xfrm>
          <a:off x="6236493"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1F407-6460-334A-AA52-B7A90D90A3C6}">
      <dsp:nvSpPr>
        <dsp:cNvPr id="0" name=""/>
        <dsp:cNvSpPr/>
      </dsp:nvSpPr>
      <dsp:spPr>
        <a:xfrm>
          <a:off x="6425406"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Structural</a:t>
          </a:r>
        </a:p>
      </dsp:txBody>
      <dsp:txXfrm>
        <a:off x="6457027" y="3864983"/>
        <a:ext cx="1636970" cy="1016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9ACB0-F72C-2840-A9FA-300B3AD40D55}">
      <dsp:nvSpPr>
        <dsp:cNvPr id="0" name=""/>
        <dsp:cNvSpPr/>
      </dsp:nvSpPr>
      <dsp:spPr>
        <a:xfrm>
          <a:off x="6047581"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7BD63-A05F-8D49-992D-0B9679A8C335}">
      <dsp:nvSpPr>
        <dsp:cNvPr id="0" name=""/>
        <dsp:cNvSpPr/>
      </dsp:nvSpPr>
      <dsp:spPr>
        <a:xfrm>
          <a:off x="5008562"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30AF2-2F6D-2743-9002-9683CFC07941}">
      <dsp:nvSpPr>
        <dsp:cNvPr id="0" name=""/>
        <dsp:cNvSpPr/>
      </dsp:nvSpPr>
      <dsp:spPr>
        <a:xfrm>
          <a:off x="3969543" y="1585304"/>
          <a:ext cx="2078037" cy="494478"/>
        </a:xfrm>
        <a:custGeom>
          <a:avLst/>
          <a:gdLst/>
          <a:ahLst/>
          <a:cxnLst/>
          <a:rect l="0" t="0" r="0" b="0"/>
          <a:pathLst>
            <a:path>
              <a:moveTo>
                <a:pt x="0" y="0"/>
              </a:moveTo>
              <a:lnTo>
                <a:pt x="0" y="336972"/>
              </a:lnTo>
              <a:lnTo>
                <a:pt x="2078037" y="336972"/>
              </a:lnTo>
              <a:lnTo>
                <a:pt x="2078037"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E76ABE-EB9C-E247-8E15-5DB4B0D54642}">
      <dsp:nvSpPr>
        <dsp:cNvPr id="0" name=""/>
        <dsp:cNvSpPr/>
      </dsp:nvSpPr>
      <dsp:spPr>
        <a:xfrm>
          <a:off x="1891506"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FA18DD-EF13-084C-9A44-36302685F40D}">
      <dsp:nvSpPr>
        <dsp:cNvPr id="0" name=""/>
        <dsp:cNvSpPr/>
      </dsp:nvSpPr>
      <dsp:spPr>
        <a:xfrm>
          <a:off x="852487"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FB221-5F5F-F241-BB21-FA6781FF437B}">
      <dsp:nvSpPr>
        <dsp:cNvPr id="0" name=""/>
        <dsp:cNvSpPr/>
      </dsp:nvSpPr>
      <dsp:spPr>
        <a:xfrm>
          <a:off x="1891506" y="1585304"/>
          <a:ext cx="2078037" cy="494478"/>
        </a:xfrm>
        <a:custGeom>
          <a:avLst/>
          <a:gdLst/>
          <a:ahLst/>
          <a:cxnLst/>
          <a:rect l="0" t="0" r="0" b="0"/>
          <a:pathLst>
            <a:path>
              <a:moveTo>
                <a:pt x="2078037" y="0"/>
              </a:moveTo>
              <a:lnTo>
                <a:pt x="2078037" y="336972"/>
              </a:lnTo>
              <a:lnTo>
                <a:pt x="0" y="336972"/>
              </a:lnTo>
              <a:lnTo>
                <a:pt x="0"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36881-93F1-5E4C-B3E0-934B4309B343}">
      <dsp:nvSpPr>
        <dsp:cNvPr id="0" name=""/>
        <dsp:cNvSpPr/>
      </dsp:nvSpPr>
      <dsp:spPr>
        <a:xfrm>
          <a:off x="3119437" y="505669"/>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62A3F-A865-F64F-A14A-7C2A7C55AF05}">
      <dsp:nvSpPr>
        <dsp:cNvPr id="0" name=""/>
        <dsp:cNvSpPr/>
      </dsp:nvSpPr>
      <dsp:spPr>
        <a:xfrm>
          <a:off x="3308349" y="685136"/>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RACISM</a:t>
          </a:r>
        </a:p>
      </dsp:txBody>
      <dsp:txXfrm>
        <a:off x="3339970" y="716757"/>
        <a:ext cx="1636970" cy="1016392"/>
      </dsp:txXfrm>
    </dsp:sp>
    <dsp:sp modelId="{D4DD3170-0580-B845-B646-8A59BF4AD86E}">
      <dsp:nvSpPr>
        <dsp:cNvPr id="0" name=""/>
        <dsp:cNvSpPr/>
      </dsp:nvSpPr>
      <dsp:spPr>
        <a:xfrm>
          <a:off x="1041399"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68F9D-5F11-E74E-BBE0-D000E9575E62}">
      <dsp:nvSpPr>
        <dsp:cNvPr id="0" name=""/>
        <dsp:cNvSpPr/>
      </dsp:nvSpPr>
      <dsp:spPr>
        <a:xfrm>
          <a:off x="1230312"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Individual-Level</a:t>
          </a:r>
        </a:p>
      </dsp:txBody>
      <dsp:txXfrm>
        <a:off x="1261933" y="2290870"/>
        <a:ext cx="1636970" cy="1016392"/>
      </dsp:txXfrm>
    </dsp:sp>
    <dsp:sp modelId="{B6E9CB21-D24F-0342-9084-857684DE6F7D}">
      <dsp:nvSpPr>
        <dsp:cNvPr id="0" name=""/>
        <dsp:cNvSpPr/>
      </dsp:nvSpPr>
      <dsp:spPr>
        <a:xfrm>
          <a:off x="2381"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9841EF-BD57-6D47-809E-AC0DC6DC83D1}">
      <dsp:nvSpPr>
        <dsp:cNvPr id="0" name=""/>
        <dsp:cNvSpPr/>
      </dsp:nvSpPr>
      <dsp:spPr>
        <a:xfrm>
          <a:off x="191293"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Internalized</a:t>
          </a:r>
        </a:p>
      </dsp:txBody>
      <dsp:txXfrm>
        <a:off x="222914" y="3864983"/>
        <a:ext cx="1636970" cy="1016392"/>
      </dsp:txXfrm>
    </dsp:sp>
    <dsp:sp modelId="{B5B6AFBC-A8E2-9746-90DF-F19277D33B28}">
      <dsp:nvSpPr>
        <dsp:cNvPr id="0" name=""/>
        <dsp:cNvSpPr/>
      </dsp:nvSpPr>
      <dsp:spPr>
        <a:xfrm>
          <a:off x="2080418"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FD94A-F822-C345-B964-570C4A809FBF}">
      <dsp:nvSpPr>
        <dsp:cNvPr id="0" name=""/>
        <dsp:cNvSpPr/>
      </dsp:nvSpPr>
      <dsp:spPr>
        <a:xfrm>
          <a:off x="2269331"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Interpersonal</a:t>
          </a:r>
        </a:p>
      </dsp:txBody>
      <dsp:txXfrm>
        <a:off x="2300952" y="3864983"/>
        <a:ext cx="1636970" cy="1016392"/>
      </dsp:txXfrm>
    </dsp:sp>
    <dsp:sp modelId="{813F87F5-1CE1-DA49-A56F-09FDE5FD55A5}">
      <dsp:nvSpPr>
        <dsp:cNvPr id="0" name=""/>
        <dsp:cNvSpPr/>
      </dsp:nvSpPr>
      <dsp:spPr>
        <a:xfrm>
          <a:off x="5197474"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EEE91-1F87-F247-8D0E-8691E3509A36}">
      <dsp:nvSpPr>
        <dsp:cNvPr id="0" name=""/>
        <dsp:cNvSpPr/>
      </dsp:nvSpPr>
      <dsp:spPr>
        <a:xfrm>
          <a:off x="5386387"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Systemic-Level</a:t>
          </a:r>
        </a:p>
      </dsp:txBody>
      <dsp:txXfrm>
        <a:off x="5418008" y="2290870"/>
        <a:ext cx="1636970" cy="1016392"/>
      </dsp:txXfrm>
    </dsp:sp>
    <dsp:sp modelId="{772E0E8E-9008-594C-BD64-3B081C1F115D}">
      <dsp:nvSpPr>
        <dsp:cNvPr id="0" name=""/>
        <dsp:cNvSpPr/>
      </dsp:nvSpPr>
      <dsp:spPr>
        <a:xfrm>
          <a:off x="4158456"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1C696-1F4E-FA42-8F95-60F2CDF34F1D}">
      <dsp:nvSpPr>
        <dsp:cNvPr id="0" name=""/>
        <dsp:cNvSpPr/>
      </dsp:nvSpPr>
      <dsp:spPr>
        <a:xfrm>
          <a:off x="4347368"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Institutional</a:t>
          </a:r>
        </a:p>
      </dsp:txBody>
      <dsp:txXfrm>
        <a:off x="4378989" y="3864983"/>
        <a:ext cx="1636970" cy="1016392"/>
      </dsp:txXfrm>
    </dsp:sp>
    <dsp:sp modelId="{B88C53FD-F190-7349-933A-ACAC35366DCE}">
      <dsp:nvSpPr>
        <dsp:cNvPr id="0" name=""/>
        <dsp:cNvSpPr/>
      </dsp:nvSpPr>
      <dsp:spPr>
        <a:xfrm>
          <a:off x="6236493"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1F407-6460-334A-AA52-B7A90D90A3C6}">
      <dsp:nvSpPr>
        <dsp:cNvPr id="0" name=""/>
        <dsp:cNvSpPr/>
      </dsp:nvSpPr>
      <dsp:spPr>
        <a:xfrm>
          <a:off x="6425406"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Structural</a:t>
          </a:r>
        </a:p>
      </dsp:txBody>
      <dsp:txXfrm>
        <a:off x="6457027" y="3864983"/>
        <a:ext cx="1636970" cy="10163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9ACB0-F72C-2840-A9FA-300B3AD40D55}">
      <dsp:nvSpPr>
        <dsp:cNvPr id="0" name=""/>
        <dsp:cNvSpPr/>
      </dsp:nvSpPr>
      <dsp:spPr>
        <a:xfrm>
          <a:off x="6047581"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7BD63-A05F-8D49-992D-0B9679A8C335}">
      <dsp:nvSpPr>
        <dsp:cNvPr id="0" name=""/>
        <dsp:cNvSpPr/>
      </dsp:nvSpPr>
      <dsp:spPr>
        <a:xfrm>
          <a:off x="5008562"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30AF2-2F6D-2743-9002-9683CFC07941}">
      <dsp:nvSpPr>
        <dsp:cNvPr id="0" name=""/>
        <dsp:cNvSpPr/>
      </dsp:nvSpPr>
      <dsp:spPr>
        <a:xfrm>
          <a:off x="3969543" y="1585304"/>
          <a:ext cx="2078037" cy="494478"/>
        </a:xfrm>
        <a:custGeom>
          <a:avLst/>
          <a:gdLst/>
          <a:ahLst/>
          <a:cxnLst/>
          <a:rect l="0" t="0" r="0" b="0"/>
          <a:pathLst>
            <a:path>
              <a:moveTo>
                <a:pt x="0" y="0"/>
              </a:moveTo>
              <a:lnTo>
                <a:pt x="0" y="336972"/>
              </a:lnTo>
              <a:lnTo>
                <a:pt x="2078037" y="336972"/>
              </a:lnTo>
              <a:lnTo>
                <a:pt x="2078037"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E76ABE-EB9C-E247-8E15-5DB4B0D54642}">
      <dsp:nvSpPr>
        <dsp:cNvPr id="0" name=""/>
        <dsp:cNvSpPr/>
      </dsp:nvSpPr>
      <dsp:spPr>
        <a:xfrm>
          <a:off x="1891506"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FA18DD-EF13-084C-9A44-36302685F40D}">
      <dsp:nvSpPr>
        <dsp:cNvPr id="0" name=""/>
        <dsp:cNvSpPr/>
      </dsp:nvSpPr>
      <dsp:spPr>
        <a:xfrm>
          <a:off x="852487"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FB221-5F5F-F241-BB21-FA6781FF437B}">
      <dsp:nvSpPr>
        <dsp:cNvPr id="0" name=""/>
        <dsp:cNvSpPr/>
      </dsp:nvSpPr>
      <dsp:spPr>
        <a:xfrm>
          <a:off x="1891506" y="1585304"/>
          <a:ext cx="2078037" cy="494478"/>
        </a:xfrm>
        <a:custGeom>
          <a:avLst/>
          <a:gdLst/>
          <a:ahLst/>
          <a:cxnLst/>
          <a:rect l="0" t="0" r="0" b="0"/>
          <a:pathLst>
            <a:path>
              <a:moveTo>
                <a:pt x="2078037" y="0"/>
              </a:moveTo>
              <a:lnTo>
                <a:pt x="2078037" y="336972"/>
              </a:lnTo>
              <a:lnTo>
                <a:pt x="0" y="336972"/>
              </a:lnTo>
              <a:lnTo>
                <a:pt x="0"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36881-93F1-5E4C-B3E0-934B4309B343}">
      <dsp:nvSpPr>
        <dsp:cNvPr id="0" name=""/>
        <dsp:cNvSpPr/>
      </dsp:nvSpPr>
      <dsp:spPr>
        <a:xfrm>
          <a:off x="3119437" y="505669"/>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62A3F-A865-F64F-A14A-7C2A7C55AF05}">
      <dsp:nvSpPr>
        <dsp:cNvPr id="0" name=""/>
        <dsp:cNvSpPr/>
      </dsp:nvSpPr>
      <dsp:spPr>
        <a:xfrm>
          <a:off x="3308349" y="685136"/>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RACISM</a:t>
          </a:r>
        </a:p>
      </dsp:txBody>
      <dsp:txXfrm>
        <a:off x="3339970" y="716757"/>
        <a:ext cx="1636970" cy="1016392"/>
      </dsp:txXfrm>
    </dsp:sp>
    <dsp:sp modelId="{D4DD3170-0580-B845-B646-8A59BF4AD86E}">
      <dsp:nvSpPr>
        <dsp:cNvPr id="0" name=""/>
        <dsp:cNvSpPr/>
      </dsp:nvSpPr>
      <dsp:spPr>
        <a:xfrm>
          <a:off x="1041399"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68F9D-5F11-E74E-BBE0-D000E9575E62}">
      <dsp:nvSpPr>
        <dsp:cNvPr id="0" name=""/>
        <dsp:cNvSpPr/>
      </dsp:nvSpPr>
      <dsp:spPr>
        <a:xfrm>
          <a:off x="1230312"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Individual-Level</a:t>
          </a:r>
        </a:p>
      </dsp:txBody>
      <dsp:txXfrm>
        <a:off x="1261933" y="2290870"/>
        <a:ext cx="1636970" cy="1016392"/>
      </dsp:txXfrm>
    </dsp:sp>
    <dsp:sp modelId="{B6E9CB21-D24F-0342-9084-857684DE6F7D}">
      <dsp:nvSpPr>
        <dsp:cNvPr id="0" name=""/>
        <dsp:cNvSpPr/>
      </dsp:nvSpPr>
      <dsp:spPr>
        <a:xfrm>
          <a:off x="2381"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9841EF-BD57-6D47-809E-AC0DC6DC83D1}">
      <dsp:nvSpPr>
        <dsp:cNvPr id="0" name=""/>
        <dsp:cNvSpPr/>
      </dsp:nvSpPr>
      <dsp:spPr>
        <a:xfrm>
          <a:off x="191293"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Internalized</a:t>
          </a:r>
        </a:p>
      </dsp:txBody>
      <dsp:txXfrm>
        <a:off x="222914" y="3864983"/>
        <a:ext cx="1636970" cy="1016392"/>
      </dsp:txXfrm>
    </dsp:sp>
    <dsp:sp modelId="{B5B6AFBC-A8E2-9746-90DF-F19277D33B28}">
      <dsp:nvSpPr>
        <dsp:cNvPr id="0" name=""/>
        <dsp:cNvSpPr/>
      </dsp:nvSpPr>
      <dsp:spPr>
        <a:xfrm>
          <a:off x="2080418"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FD94A-F822-C345-B964-570C4A809FBF}">
      <dsp:nvSpPr>
        <dsp:cNvPr id="0" name=""/>
        <dsp:cNvSpPr/>
      </dsp:nvSpPr>
      <dsp:spPr>
        <a:xfrm>
          <a:off x="2269331"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Interpersonal</a:t>
          </a:r>
        </a:p>
      </dsp:txBody>
      <dsp:txXfrm>
        <a:off x="2300952" y="3864983"/>
        <a:ext cx="1636970" cy="1016392"/>
      </dsp:txXfrm>
    </dsp:sp>
    <dsp:sp modelId="{813F87F5-1CE1-DA49-A56F-09FDE5FD55A5}">
      <dsp:nvSpPr>
        <dsp:cNvPr id="0" name=""/>
        <dsp:cNvSpPr/>
      </dsp:nvSpPr>
      <dsp:spPr>
        <a:xfrm>
          <a:off x="5197474"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EEE91-1F87-F247-8D0E-8691E3509A36}">
      <dsp:nvSpPr>
        <dsp:cNvPr id="0" name=""/>
        <dsp:cNvSpPr/>
      </dsp:nvSpPr>
      <dsp:spPr>
        <a:xfrm>
          <a:off x="5386387"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Systemic-Level</a:t>
          </a:r>
        </a:p>
      </dsp:txBody>
      <dsp:txXfrm>
        <a:off x="5418008" y="2290870"/>
        <a:ext cx="1636970" cy="1016392"/>
      </dsp:txXfrm>
    </dsp:sp>
    <dsp:sp modelId="{772E0E8E-9008-594C-BD64-3B081C1F115D}">
      <dsp:nvSpPr>
        <dsp:cNvPr id="0" name=""/>
        <dsp:cNvSpPr/>
      </dsp:nvSpPr>
      <dsp:spPr>
        <a:xfrm>
          <a:off x="4158456"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1C696-1F4E-FA42-8F95-60F2CDF34F1D}">
      <dsp:nvSpPr>
        <dsp:cNvPr id="0" name=""/>
        <dsp:cNvSpPr/>
      </dsp:nvSpPr>
      <dsp:spPr>
        <a:xfrm>
          <a:off x="4347368"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Institutional</a:t>
          </a:r>
        </a:p>
      </dsp:txBody>
      <dsp:txXfrm>
        <a:off x="4378989" y="3864983"/>
        <a:ext cx="1636970" cy="1016392"/>
      </dsp:txXfrm>
    </dsp:sp>
    <dsp:sp modelId="{B88C53FD-F190-7349-933A-ACAC35366DCE}">
      <dsp:nvSpPr>
        <dsp:cNvPr id="0" name=""/>
        <dsp:cNvSpPr/>
      </dsp:nvSpPr>
      <dsp:spPr>
        <a:xfrm>
          <a:off x="6236493"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1F407-6460-334A-AA52-B7A90D90A3C6}">
      <dsp:nvSpPr>
        <dsp:cNvPr id="0" name=""/>
        <dsp:cNvSpPr/>
      </dsp:nvSpPr>
      <dsp:spPr>
        <a:xfrm>
          <a:off x="6425406"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Structural</a:t>
          </a:r>
        </a:p>
      </dsp:txBody>
      <dsp:txXfrm>
        <a:off x="6457027" y="3864983"/>
        <a:ext cx="1636970" cy="10163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9ACB0-F72C-2840-A9FA-300B3AD40D55}">
      <dsp:nvSpPr>
        <dsp:cNvPr id="0" name=""/>
        <dsp:cNvSpPr/>
      </dsp:nvSpPr>
      <dsp:spPr>
        <a:xfrm>
          <a:off x="6047581"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7BD63-A05F-8D49-992D-0B9679A8C335}">
      <dsp:nvSpPr>
        <dsp:cNvPr id="0" name=""/>
        <dsp:cNvSpPr/>
      </dsp:nvSpPr>
      <dsp:spPr>
        <a:xfrm>
          <a:off x="5008562"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30AF2-2F6D-2743-9002-9683CFC07941}">
      <dsp:nvSpPr>
        <dsp:cNvPr id="0" name=""/>
        <dsp:cNvSpPr/>
      </dsp:nvSpPr>
      <dsp:spPr>
        <a:xfrm>
          <a:off x="3969543" y="1585304"/>
          <a:ext cx="2078037" cy="494478"/>
        </a:xfrm>
        <a:custGeom>
          <a:avLst/>
          <a:gdLst/>
          <a:ahLst/>
          <a:cxnLst/>
          <a:rect l="0" t="0" r="0" b="0"/>
          <a:pathLst>
            <a:path>
              <a:moveTo>
                <a:pt x="0" y="0"/>
              </a:moveTo>
              <a:lnTo>
                <a:pt x="0" y="336972"/>
              </a:lnTo>
              <a:lnTo>
                <a:pt x="2078037" y="336972"/>
              </a:lnTo>
              <a:lnTo>
                <a:pt x="2078037"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E76ABE-EB9C-E247-8E15-5DB4B0D54642}">
      <dsp:nvSpPr>
        <dsp:cNvPr id="0" name=""/>
        <dsp:cNvSpPr/>
      </dsp:nvSpPr>
      <dsp:spPr>
        <a:xfrm>
          <a:off x="1891506"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FA18DD-EF13-084C-9A44-36302685F40D}">
      <dsp:nvSpPr>
        <dsp:cNvPr id="0" name=""/>
        <dsp:cNvSpPr/>
      </dsp:nvSpPr>
      <dsp:spPr>
        <a:xfrm>
          <a:off x="852487"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FB221-5F5F-F241-BB21-FA6781FF437B}">
      <dsp:nvSpPr>
        <dsp:cNvPr id="0" name=""/>
        <dsp:cNvSpPr/>
      </dsp:nvSpPr>
      <dsp:spPr>
        <a:xfrm>
          <a:off x="1891506" y="1585304"/>
          <a:ext cx="2078037" cy="494478"/>
        </a:xfrm>
        <a:custGeom>
          <a:avLst/>
          <a:gdLst/>
          <a:ahLst/>
          <a:cxnLst/>
          <a:rect l="0" t="0" r="0" b="0"/>
          <a:pathLst>
            <a:path>
              <a:moveTo>
                <a:pt x="2078037" y="0"/>
              </a:moveTo>
              <a:lnTo>
                <a:pt x="2078037" y="336972"/>
              </a:lnTo>
              <a:lnTo>
                <a:pt x="0" y="336972"/>
              </a:lnTo>
              <a:lnTo>
                <a:pt x="0"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36881-93F1-5E4C-B3E0-934B4309B343}">
      <dsp:nvSpPr>
        <dsp:cNvPr id="0" name=""/>
        <dsp:cNvSpPr/>
      </dsp:nvSpPr>
      <dsp:spPr>
        <a:xfrm>
          <a:off x="3119437" y="505669"/>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62A3F-A865-F64F-A14A-7C2A7C55AF05}">
      <dsp:nvSpPr>
        <dsp:cNvPr id="0" name=""/>
        <dsp:cNvSpPr/>
      </dsp:nvSpPr>
      <dsp:spPr>
        <a:xfrm>
          <a:off x="3308349" y="685136"/>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RACISM</a:t>
          </a:r>
        </a:p>
      </dsp:txBody>
      <dsp:txXfrm>
        <a:off x="3339970" y="716757"/>
        <a:ext cx="1636970" cy="1016392"/>
      </dsp:txXfrm>
    </dsp:sp>
    <dsp:sp modelId="{D4DD3170-0580-B845-B646-8A59BF4AD86E}">
      <dsp:nvSpPr>
        <dsp:cNvPr id="0" name=""/>
        <dsp:cNvSpPr/>
      </dsp:nvSpPr>
      <dsp:spPr>
        <a:xfrm>
          <a:off x="1041399"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68F9D-5F11-E74E-BBE0-D000E9575E62}">
      <dsp:nvSpPr>
        <dsp:cNvPr id="0" name=""/>
        <dsp:cNvSpPr/>
      </dsp:nvSpPr>
      <dsp:spPr>
        <a:xfrm>
          <a:off x="1230312"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Individual-Level</a:t>
          </a:r>
        </a:p>
      </dsp:txBody>
      <dsp:txXfrm>
        <a:off x="1261933" y="2290870"/>
        <a:ext cx="1636970" cy="1016392"/>
      </dsp:txXfrm>
    </dsp:sp>
    <dsp:sp modelId="{B6E9CB21-D24F-0342-9084-857684DE6F7D}">
      <dsp:nvSpPr>
        <dsp:cNvPr id="0" name=""/>
        <dsp:cNvSpPr/>
      </dsp:nvSpPr>
      <dsp:spPr>
        <a:xfrm>
          <a:off x="2381"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9841EF-BD57-6D47-809E-AC0DC6DC83D1}">
      <dsp:nvSpPr>
        <dsp:cNvPr id="0" name=""/>
        <dsp:cNvSpPr/>
      </dsp:nvSpPr>
      <dsp:spPr>
        <a:xfrm>
          <a:off x="191293"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Internalized</a:t>
          </a:r>
        </a:p>
      </dsp:txBody>
      <dsp:txXfrm>
        <a:off x="222914" y="3864983"/>
        <a:ext cx="1636970" cy="1016392"/>
      </dsp:txXfrm>
    </dsp:sp>
    <dsp:sp modelId="{B5B6AFBC-A8E2-9746-90DF-F19277D33B28}">
      <dsp:nvSpPr>
        <dsp:cNvPr id="0" name=""/>
        <dsp:cNvSpPr/>
      </dsp:nvSpPr>
      <dsp:spPr>
        <a:xfrm>
          <a:off x="2080418"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FD94A-F822-C345-B964-570C4A809FBF}">
      <dsp:nvSpPr>
        <dsp:cNvPr id="0" name=""/>
        <dsp:cNvSpPr/>
      </dsp:nvSpPr>
      <dsp:spPr>
        <a:xfrm>
          <a:off x="2269331"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Interpersonal</a:t>
          </a:r>
        </a:p>
      </dsp:txBody>
      <dsp:txXfrm>
        <a:off x="2300952" y="3864983"/>
        <a:ext cx="1636970" cy="1016392"/>
      </dsp:txXfrm>
    </dsp:sp>
    <dsp:sp modelId="{813F87F5-1CE1-DA49-A56F-09FDE5FD55A5}">
      <dsp:nvSpPr>
        <dsp:cNvPr id="0" name=""/>
        <dsp:cNvSpPr/>
      </dsp:nvSpPr>
      <dsp:spPr>
        <a:xfrm>
          <a:off x="5197474"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EEE91-1F87-F247-8D0E-8691E3509A36}">
      <dsp:nvSpPr>
        <dsp:cNvPr id="0" name=""/>
        <dsp:cNvSpPr/>
      </dsp:nvSpPr>
      <dsp:spPr>
        <a:xfrm>
          <a:off x="5386387"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Systemic-Level</a:t>
          </a:r>
        </a:p>
      </dsp:txBody>
      <dsp:txXfrm>
        <a:off x="5418008" y="2290870"/>
        <a:ext cx="1636970" cy="1016392"/>
      </dsp:txXfrm>
    </dsp:sp>
    <dsp:sp modelId="{772E0E8E-9008-594C-BD64-3B081C1F115D}">
      <dsp:nvSpPr>
        <dsp:cNvPr id="0" name=""/>
        <dsp:cNvSpPr/>
      </dsp:nvSpPr>
      <dsp:spPr>
        <a:xfrm>
          <a:off x="4158456"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1C696-1F4E-FA42-8F95-60F2CDF34F1D}">
      <dsp:nvSpPr>
        <dsp:cNvPr id="0" name=""/>
        <dsp:cNvSpPr/>
      </dsp:nvSpPr>
      <dsp:spPr>
        <a:xfrm>
          <a:off x="4347368"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Institutional</a:t>
          </a:r>
        </a:p>
      </dsp:txBody>
      <dsp:txXfrm>
        <a:off x="4378989" y="3864983"/>
        <a:ext cx="1636970" cy="1016392"/>
      </dsp:txXfrm>
    </dsp:sp>
    <dsp:sp modelId="{B88C53FD-F190-7349-933A-ACAC35366DCE}">
      <dsp:nvSpPr>
        <dsp:cNvPr id="0" name=""/>
        <dsp:cNvSpPr/>
      </dsp:nvSpPr>
      <dsp:spPr>
        <a:xfrm>
          <a:off x="6236493"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1F407-6460-334A-AA52-B7A90D90A3C6}">
      <dsp:nvSpPr>
        <dsp:cNvPr id="0" name=""/>
        <dsp:cNvSpPr/>
      </dsp:nvSpPr>
      <dsp:spPr>
        <a:xfrm>
          <a:off x="6425406"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Structural</a:t>
          </a:r>
        </a:p>
      </dsp:txBody>
      <dsp:txXfrm>
        <a:off x="6457027" y="3864983"/>
        <a:ext cx="1636970" cy="10163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9ACB0-F72C-2840-A9FA-300B3AD40D55}">
      <dsp:nvSpPr>
        <dsp:cNvPr id="0" name=""/>
        <dsp:cNvSpPr/>
      </dsp:nvSpPr>
      <dsp:spPr>
        <a:xfrm>
          <a:off x="6047581"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7BD63-A05F-8D49-992D-0B9679A8C335}">
      <dsp:nvSpPr>
        <dsp:cNvPr id="0" name=""/>
        <dsp:cNvSpPr/>
      </dsp:nvSpPr>
      <dsp:spPr>
        <a:xfrm>
          <a:off x="5008562"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30AF2-2F6D-2743-9002-9683CFC07941}">
      <dsp:nvSpPr>
        <dsp:cNvPr id="0" name=""/>
        <dsp:cNvSpPr/>
      </dsp:nvSpPr>
      <dsp:spPr>
        <a:xfrm>
          <a:off x="3969543" y="1585304"/>
          <a:ext cx="2078037" cy="494478"/>
        </a:xfrm>
        <a:custGeom>
          <a:avLst/>
          <a:gdLst/>
          <a:ahLst/>
          <a:cxnLst/>
          <a:rect l="0" t="0" r="0" b="0"/>
          <a:pathLst>
            <a:path>
              <a:moveTo>
                <a:pt x="0" y="0"/>
              </a:moveTo>
              <a:lnTo>
                <a:pt x="0" y="336972"/>
              </a:lnTo>
              <a:lnTo>
                <a:pt x="2078037" y="336972"/>
              </a:lnTo>
              <a:lnTo>
                <a:pt x="2078037"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E76ABE-EB9C-E247-8E15-5DB4B0D54642}">
      <dsp:nvSpPr>
        <dsp:cNvPr id="0" name=""/>
        <dsp:cNvSpPr/>
      </dsp:nvSpPr>
      <dsp:spPr>
        <a:xfrm>
          <a:off x="1891506"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FA18DD-EF13-084C-9A44-36302685F40D}">
      <dsp:nvSpPr>
        <dsp:cNvPr id="0" name=""/>
        <dsp:cNvSpPr/>
      </dsp:nvSpPr>
      <dsp:spPr>
        <a:xfrm>
          <a:off x="852487"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FB221-5F5F-F241-BB21-FA6781FF437B}">
      <dsp:nvSpPr>
        <dsp:cNvPr id="0" name=""/>
        <dsp:cNvSpPr/>
      </dsp:nvSpPr>
      <dsp:spPr>
        <a:xfrm>
          <a:off x="1891506" y="1585304"/>
          <a:ext cx="2078037" cy="494478"/>
        </a:xfrm>
        <a:custGeom>
          <a:avLst/>
          <a:gdLst/>
          <a:ahLst/>
          <a:cxnLst/>
          <a:rect l="0" t="0" r="0" b="0"/>
          <a:pathLst>
            <a:path>
              <a:moveTo>
                <a:pt x="2078037" y="0"/>
              </a:moveTo>
              <a:lnTo>
                <a:pt x="2078037" y="336972"/>
              </a:lnTo>
              <a:lnTo>
                <a:pt x="0" y="336972"/>
              </a:lnTo>
              <a:lnTo>
                <a:pt x="0"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36881-93F1-5E4C-B3E0-934B4309B343}">
      <dsp:nvSpPr>
        <dsp:cNvPr id="0" name=""/>
        <dsp:cNvSpPr/>
      </dsp:nvSpPr>
      <dsp:spPr>
        <a:xfrm>
          <a:off x="3119437" y="505669"/>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62A3F-A865-F64F-A14A-7C2A7C55AF05}">
      <dsp:nvSpPr>
        <dsp:cNvPr id="0" name=""/>
        <dsp:cNvSpPr/>
      </dsp:nvSpPr>
      <dsp:spPr>
        <a:xfrm>
          <a:off x="3308349" y="685136"/>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RACISM</a:t>
          </a:r>
        </a:p>
      </dsp:txBody>
      <dsp:txXfrm>
        <a:off x="3339970" y="716757"/>
        <a:ext cx="1636970" cy="1016392"/>
      </dsp:txXfrm>
    </dsp:sp>
    <dsp:sp modelId="{D4DD3170-0580-B845-B646-8A59BF4AD86E}">
      <dsp:nvSpPr>
        <dsp:cNvPr id="0" name=""/>
        <dsp:cNvSpPr/>
      </dsp:nvSpPr>
      <dsp:spPr>
        <a:xfrm>
          <a:off x="1041399"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68F9D-5F11-E74E-BBE0-D000E9575E62}">
      <dsp:nvSpPr>
        <dsp:cNvPr id="0" name=""/>
        <dsp:cNvSpPr/>
      </dsp:nvSpPr>
      <dsp:spPr>
        <a:xfrm>
          <a:off x="1230312"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Individual-Level</a:t>
          </a:r>
        </a:p>
      </dsp:txBody>
      <dsp:txXfrm>
        <a:off x="1261933" y="2290870"/>
        <a:ext cx="1636970" cy="1016392"/>
      </dsp:txXfrm>
    </dsp:sp>
    <dsp:sp modelId="{B6E9CB21-D24F-0342-9084-857684DE6F7D}">
      <dsp:nvSpPr>
        <dsp:cNvPr id="0" name=""/>
        <dsp:cNvSpPr/>
      </dsp:nvSpPr>
      <dsp:spPr>
        <a:xfrm>
          <a:off x="2381"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9841EF-BD57-6D47-809E-AC0DC6DC83D1}">
      <dsp:nvSpPr>
        <dsp:cNvPr id="0" name=""/>
        <dsp:cNvSpPr/>
      </dsp:nvSpPr>
      <dsp:spPr>
        <a:xfrm>
          <a:off x="191293"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Internalized</a:t>
          </a:r>
        </a:p>
      </dsp:txBody>
      <dsp:txXfrm>
        <a:off x="222914" y="3864983"/>
        <a:ext cx="1636970" cy="1016392"/>
      </dsp:txXfrm>
    </dsp:sp>
    <dsp:sp modelId="{B5B6AFBC-A8E2-9746-90DF-F19277D33B28}">
      <dsp:nvSpPr>
        <dsp:cNvPr id="0" name=""/>
        <dsp:cNvSpPr/>
      </dsp:nvSpPr>
      <dsp:spPr>
        <a:xfrm>
          <a:off x="2080418"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FD94A-F822-C345-B964-570C4A809FBF}">
      <dsp:nvSpPr>
        <dsp:cNvPr id="0" name=""/>
        <dsp:cNvSpPr/>
      </dsp:nvSpPr>
      <dsp:spPr>
        <a:xfrm>
          <a:off x="2269331"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Interpersonal</a:t>
          </a:r>
        </a:p>
      </dsp:txBody>
      <dsp:txXfrm>
        <a:off x="2300952" y="3864983"/>
        <a:ext cx="1636970" cy="1016392"/>
      </dsp:txXfrm>
    </dsp:sp>
    <dsp:sp modelId="{813F87F5-1CE1-DA49-A56F-09FDE5FD55A5}">
      <dsp:nvSpPr>
        <dsp:cNvPr id="0" name=""/>
        <dsp:cNvSpPr/>
      </dsp:nvSpPr>
      <dsp:spPr>
        <a:xfrm>
          <a:off x="5197474"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EEE91-1F87-F247-8D0E-8691E3509A36}">
      <dsp:nvSpPr>
        <dsp:cNvPr id="0" name=""/>
        <dsp:cNvSpPr/>
      </dsp:nvSpPr>
      <dsp:spPr>
        <a:xfrm>
          <a:off x="5386387"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t>
          </a:r>
        </a:p>
      </dsp:txBody>
      <dsp:txXfrm>
        <a:off x="5418008" y="2290870"/>
        <a:ext cx="1636970" cy="1016392"/>
      </dsp:txXfrm>
    </dsp:sp>
    <dsp:sp modelId="{772E0E8E-9008-594C-BD64-3B081C1F115D}">
      <dsp:nvSpPr>
        <dsp:cNvPr id="0" name=""/>
        <dsp:cNvSpPr/>
      </dsp:nvSpPr>
      <dsp:spPr>
        <a:xfrm>
          <a:off x="4158456"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1C696-1F4E-FA42-8F95-60F2CDF34F1D}">
      <dsp:nvSpPr>
        <dsp:cNvPr id="0" name=""/>
        <dsp:cNvSpPr/>
      </dsp:nvSpPr>
      <dsp:spPr>
        <a:xfrm>
          <a:off x="4347368"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t>
          </a:r>
        </a:p>
      </dsp:txBody>
      <dsp:txXfrm>
        <a:off x="4378989" y="3864983"/>
        <a:ext cx="1636970" cy="1016392"/>
      </dsp:txXfrm>
    </dsp:sp>
    <dsp:sp modelId="{B88C53FD-F190-7349-933A-ACAC35366DCE}">
      <dsp:nvSpPr>
        <dsp:cNvPr id="0" name=""/>
        <dsp:cNvSpPr/>
      </dsp:nvSpPr>
      <dsp:spPr>
        <a:xfrm>
          <a:off x="6236493"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1F407-6460-334A-AA52-B7A90D90A3C6}">
      <dsp:nvSpPr>
        <dsp:cNvPr id="0" name=""/>
        <dsp:cNvSpPr/>
      </dsp:nvSpPr>
      <dsp:spPr>
        <a:xfrm>
          <a:off x="6425406"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t>
          </a:r>
        </a:p>
      </dsp:txBody>
      <dsp:txXfrm>
        <a:off x="6457027" y="3864983"/>
        <a:ext cx="1636970" cy="10163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9ACB0-F72C-2840-A9FA-300B3AD40D55}">
      <dsp:nvSpPr>
        <dsp:cNvPr id="0" name=""/>
        <dsp:cNvSpPr/>
      </dsp:nvSpPr>
      <dsp:spPr>
        <a:xfrm>
          <a:off x="6047581"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7BD63-A05F-8D49-992D-0B9679A8C335}">
      <dsp:nvSpPr>
        <dsp:cNvPr id="0" name=""/>
        <dsp:cNvSpPr/>
      </dsp:nvSpPr>
      <dsp:spPr>
        <a:xfrm>
          <a:off x="5008562"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30AF2-2F6D-2743-9002-9683CFC07941}">
      <dsp:nvSpPr>
        <dsp:cNvPr id="0" name=""/>
        <dsp:cNvSpPr/>
      </dsp:nvSpPr>
      <dsp:spPr>
        <a:xfrm>
          <a:off x="3969543" y="1585304"/>
          <a:ext cx="2078037" cy="494478"/>
        </a:xfrm>
        <a:custGeom>
          <a:avLst/>
          <a:gdLst/>
          <a:ahLst/>
          <a:cxnLst/>
          <a:rect l="0" t="0" r="0" b="0"/>
          <a:pathLst>
            <a:path>
              <a:moveTo>
                <a:pt x="0" y="0"/>
              </a:moveTo>
              <a:lnTo>
                <a:pt x="0" y="336972"/>
              </a:lnTo>
              <a:lnTo>
                <a:pt x="2078037" y="336972"/>
              </a:lnTo>
              <a:lnTo>
                <a:pt x="2078037"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E76ABE-EB9C-E247-8E15-5DB4B0D54642}">
      <dsp:nvSpPr>
        <dsp:cNvPr id="0" name=""/>
        <dsp:cNvSpPr/>
      </dsp:nvSpPr>
      <dsp:spPr>
        <a:xfrm>
          <a:off x="1891506"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FA18DD-EF13-084C-9A44-36302685F40D}">
      <dsp:nvSpPr>
        <dsp:cNvPr id="0" name=""/>
        <dsp:cNvSpPr/>
      </dsp:nvSpPr>
      <dsp:spPr>
        <a:xfrm>
          <a:off x="852487"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FB221-5F5F-F241-BB21-FA6781FF437B}">
      <dsp:nvSpPr>
        <dsp:cNvPr id="0" name=""/>
        <dsp:cNvSpPr/>
      </dsp:nvSpPr>
      <dsp:spPr>
        <a:xfrm>
          <a:off x="1891506" y="1585304"/>
          <a:ext cx="2078037" cy="494478"/>
        </a:xfrm>
        <a:custGeom>
          <a:avLst/>
          <a:gdLst/>
          <a:ahLst/>
          <a:cxnLst/>
          <a:rect l="0" t="0" r="0" b="0"/>
          <a:pathLst>
            <a:path>
              <a:moveTo>
                <a:pt x="2078037" y="0"/>
              </a:moveTo>
              <a:lnTo>
                <a:pt x="2078037" y="336972"/>
              </a:lnTo>
              <a:lnTo>
                <a:pt x="0" y="336972"/>
              </a:lnTo>
              <a:lnTo>
                <a:pt x="0"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36881-93F1-5E4C-B3E0-934B4309B343}">
      <dsp:nvSpPr>
        <dsp:cNvPr id="0" name=""/>
        <dsp:cNvSpPr/>
      </dsp:nvSpPr>
      <dsp:spPr>
        <a:xfrm>
          <a:off x="3119437" y="505669"/>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62A3F-A865-F64F-A14A-7C2A7C55AF05}">
      <dsp:nvSpPr>
        <dsp:cNvPr id="0" name=""/>
        <dsp:cNvSpPr/>
      </dsp:nvSpPr>
      <dsp:spPr>
        <a:xfrm>
          <a:off x="3308349" y="685136"/>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RACISM</a:t>
          </a:r>
        </a:p>
      </dsp:txBody>
      <dsp:txXfrm>
        <a:off x="3339970" y="716757"/>
        <a:ext cx="1636970" cy="1016392"/>
      </dsp:txXfrm>
    </dsp:sp>
    <dsp:sp modelId="{D4DD3170-0580-B845-B646-8A59BF4AD86E}">
      <dsp:nvSpPr>
        <dsp:cNvPr id="0" name=""/>
        <dsp:cNvSpPr/>
      </dsp:nvSpPr>
      <dsp:spPr>
        <a:xfrm>
          <a:off x="1041399"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68F9D-5F11-E74E-BBE0-D000E9575E62}">
      <dsp:nvSpPr>
        <dsp:cNvPr id="0" name=""/>
        <dsp:cNvSpPr/>
      </dsp:nvSpPr>
      <dsp:spPr>
        <a:xfrm>
          <a:off x="1230312"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Individual-Level</a:t>
          </a:r>
        </a:p>
      </dsp:txBody>
      <dsp:txXfrm>
        <a:off x="1261933" y="2290870"/>
        <a:ext cx="1636970" cy="1016392"/>
      </dsp:txXfrm>
    </dsp:sp>
    <dsp:sp modelId="{B6E9CB21-D24F-0342-9084-857684DE6F7D}">
      <dsp:nvSpPr>
        <dsp:cNvPr id="0" name=""/>
        <dsp:cNvSpPr/>
      </dsp:nvSpPr>
      <dsp:spPr>
        <a:xfrm>
          <a:off x="2381"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9841EF-BD57-6D47-809E-AC0DC6DC83D1}">
      <dsp:nvSpPr>
        <dsp:cNvPr id="0" name=""/>
        <dsp:cNvSpPr/>
      </dsp:nvSpPr>
      <dsp:spPr>
        <a:xfrm>
          <a:off x="191293"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Internalized</a:t>
          </a:r>
        </a:p>
      </dsp:txBody>
      <dsp:txXfrm>
        <a:off x="222914" y="3864983"/>
        <a:ext cx="1636970" cy="1016392"/>
      </dsp:txXfrm>
    </dsp:sp>
    <dsp:sp modelId="{B5B6AFBC-A8E2-9746-90DF-F19277D33B28}">
      <dsp:nvSpPr>
        <dsp:cNvPr id="0" name=""/>
        <dsp:cNvSpPr/>
      </dsp:nvSpPr>
      <dsp:spPr>
        <a:xfrm>
          <a:off x="2080418"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FD94A-F822-C345-B964-570C4A809FBF}">
      <dsp:nvSpPr>
        <dsp:cNvPr id="0" name=""/>
        <dsp:cNvSpPr/>
      </dsp:nvSpPr>
      <dsp:spPr>
        <a:xfrm>
          <a:off x="2269331"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Interpersonal</a:t>
          </a:r>
        </a:p>
      </dsp:txBody>
      <dsp:txXfrm>
        <a:off x="2300952" y="3864983"/>
        <a:ext cx="1636970" cy="1016392"/>
      </dsp:txXfrm>
    </dsp:sp>
    <dsp:sp modelId="{813F87F5-1CE1-DA49-A56F-09FDE5FD55A5}">
      <dsp:nvSpPr>
        <dsp:cNvPr id="0" name=""/>
        <dsp:cNvSpPr/>
      </dsp:nvSpPr>
      <dsp:spPr>
        <a:xfrm>
          <a:off x="5197474"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EEE91-1F87-F247-8D0E-8691E3509A36}">
      <dsp:nvSpPr>
        <dsp:cNvPr id="0" name=""/>
        <dsp:cNvSpPr/>
      </dsp:nvSpPr>
      <dsp:spPr>
        <a:xfrm>
          <a:off x="5386387"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Systemic-Level</a:t>
          </a:r>
        </a:p>
      </dsp:txBody>
      <dsp:txXfrm>
        <a:off x="5418008" y="2290870"/>
        <a:ext cx="1636970" cy="1016392"/>
      </dsp:txXfrm>
    </dsp:sp>
    <dsp:sp modelId="{772E0E8E-9008-594C-BD64-3B081C1F115D}">
      <dsp:nvSpPr>
        <dsp:cNvPr id="0" name=""/>
        <dsp:cNvSpPr/>
      </dsp:nvSpPr>
      <dsp:spPr>
        <a:xfrm>
          <a:off x="4158456"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1C696-1F4E-FA42-8F95-60F2CDF34F1D}">
      <dsp:nvSpPr>
        <dsp:cNvPr id="0" name=""/>
        <dsp:cNvSpPr/>
      </dsp:nvSpPr>
      <dsp:spPr>
        <a:xfrm>
          <a:off x="4347368"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t>
          </a:r>
        </a:p>
      </dsp:txBody>
      <dsp:txXfrm>
        <a:off x="4378989" y="3864983"/>
        <a:ext cx="1636970" cy="1016392"/>
      </dsp:txXfrm>
    </dsp:sp>
    <dsp:sp modelId="{B88C53FD-F190-7349-933A-ACAC35366DCE}">
      <dsp:nvSpPr>
        <dsp:cNvPr id="0" name=""/>
        <dsp:cNvSpPr/>
      </dsp:nvSpPr>
      <dsp:spPr>
        <a:xfrm>
          <a:off x="6236493"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1F407-6460-334A-AA52-B7A90D90A3C6}">
      <dsp:nvSpPr>
        <dsp:cNvPr id="0" name=""/>
        <dsp:cNvSpPr/>
      </dsp:nvSpPr>
      <dsp:spPr>
        <a:xfrm>
          <a:off x="6425406"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t>
          </a:r>
        </a:p>
      </dsp:txBody>
      <dsp:txXfrm>
        <a:off x="6457027" y="3864983"/>
        <a:ext cx="1636970" cy="10163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9ACB0-F72C-2840-A9FA-300B3AD40D55}">
      <dsp:nvSpPr>
        <dsp:cNvPr id="0" name=""/>
        <dsp:cNvSpPr/>
      </dsp:nvSpPr>
      <dsp:spPr>
        <a:xfrm>
          <a:off x="6047581"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7BD63-A05F-8D49-992D-0B9679A8C335}">
      <dsp:nvSpPr>
        <dsp:cNvPr id="0" name=""/>
        <dsp:cNvSpPr/>
      </dsp:nvSpPr>
      <dsp:spPr>
        <a:xfrm>
          <a:off x="5008562"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30AF2-2F6D-2743-9002-9683CFC07941}">
      <dsp:nvSpPr>
        <dsp:cNvPr id="0" name=""/>
        <dsp:cNvSpPr/>
      </dsp:nvSpPr>
      <dsp:spPr>
        <a:xfrm>
          <a:off x="3969543" y="1585304"/>
          <a:ext cx="2078037" cy="494478"/>
        </a:xfrm>
        <a:custGeom>
          <a:avLst/>
          <a:gdLst/>
          <a:ahLst/>
          <a:cxnLst/>
          <a:rect l="0" t="0" r="0" b="0"/>
          <a:pathLst>
            <a:path>
              <a:moveTo>
                <a:pt x="0" y="0"/>
              </a:moveTo>
              <a:lnTo>
                <a:pt x="0" y="336972"/>
              </a:lnTo>
              <a:lnTo>
                <a:pt x="2078037" y="336972"/>
              </a:lnTo>
              <a:lnTo>
                <a:pt x="2078037"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E76ABE-EB9C-E247-8E15-5DB4B0D54642}">
      <dsp:nvSpPr>
        <dsp:cNvPr id="0" name=""/>
        <dsp:cNvSpPr/>
      </dsp:nvSpPr>
      <dsp:spPr>
        <a:xfrm>
          <a:off x="1891506"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FA18DD-EF13-084C-9A44-36302685F40D}">
      <dsp:nvSpPr>
        <dsp:cNvPr id="0" name=""/>
        <dsp:cNvSpPr/>
      </dsp:nvSpPr>
      <dsp:spPr>
        <a:xfrm>
          <a:off x="852487"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FB221-5F5F-F241-BB21-FA6781FF437B}">
      <dsp:nvSpPr>
        <dsp:cNvPr id="0" name=""/>
        <dsp:cNvSpPr/>
      </dsp:nvSpPr>
      <dsp:spPr>
        <a:xfrm>
          <a:off x="1891506" y="1585304"/>
          <a:ext cx="2078037" cy="494478"/>
        </a:xfrm>
        <a:custGeom>
          <a:avLst/>
          <a:gdLst/>
          <a:ahLst/>
          <a:cxnLst/>
          <a:rect l="0" t="0" r="0" b="0"/>
          <a:pathLst>
            <a:path>
              <a:moveTo>
                <a:pt x="2078037" y="0"/>
              </a:moveTo>
              <a:lnTo>
                <a:pt x="2078037" y="336972"/>
              </a:lnTo>
              <a:lnTo>
                <a:pt x="0" y="336972"/>
              </a:lnTo>
              <a:lnTo>
                <a:pt x="0"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36881-93F1-5E4C-B3E0-934B4309B343}">
      <dsp:nvSpPr>
        <dsp:cNvPr id="0" name=""/>
        <dsp:cNvSpPr/>
      </dsp:nvSpPr>
      <dsp:spPr>
        <a:xfrm>
          <a:off x="3119437" y="505669"/>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62A3F-A865-F64F-A14A-7C2A7C55AF05}">
      <dsp:nvSpPr>
        <dsp:cNvPr id="0" name=""/>
        <dsp:cNvSpPr/>
      </dsp:nvSpPr>
      <dsp:spPr>
        <a:xfrm>
          <a:off x="3308349" y="685136"/>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RACISM</a:t>
          </a:r>
        </a:p>
      </dsp:txBody>
      <dsp:txXfrm>
        <a:off x="3339970" y="716757"/>
        <a:ext cx="1636970" cy="1016392"/>
      </dsp:txXfrm>
    </dsp:sp>
    <dsp:sp modelId="{D4DD3170-0580-B845-B646-8A59BF4AD86E}">
      <dsp:nvSpPr>
        <dsp:cNvPr id="0" name=""/>
        <dsp:cNvSpPr/>
      </dsp:nvSpPr>
      <dsp:spPr>
        <a:xfrm>
          <a:off x="1041399"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68F9D-5F11-E74E-BBE0-D000E9575E62}">
      <dsp:nvSpPr>
        <dsp:cNvPr id="0" name=""/>
        <dsp:cNvSpPr/>
      </dsp:nvSpPr>
      <dsp:spPr>
        <a:xfrm>
          <a:off x="1230312"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Individual-Level</a:t>
          </a:r>
        </a:p>
      </dsp:txBody>
      <dsp:txXfrm>
        <a:off x="1261933" y="2290870"/>
        <a:ext cx="1636970" cy="1016392"/>
      </dsp:txXfrm>
    </dsp:sp>
    <dsp:sp modelId="{B6E9CB21-D24F-0342-9084-857684DE6F7D}">
      <dsp:nvSpPr>
        <dsp:cNvPr id="0" name=""/>
        <dsp:cNvSpPr/>
      </dsp:nvSpPr>
      <dsp:spPr>
        <a:xfrm>
          <a:off x="2381"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9841EF-BD57-6D47-809E-AC0DC6DC83D1}">
      <dsp:nvSpPr>
        <dsp:cNvPr id="0" name=""/>
        <dsp:cNvSpPr/>
      </dsp:nvSpPr>
      <dsp:spPr>
        <a:xfrm>
          <a:off x="191293"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Internalized</a:t>
          </a:r>
        </a:p>
      </dsp:txBody>
      <dsp:txXfrm>
        <a:off x="222914" y="3864983"/>
        <a:ext cx="1636970" cy="1016392"/>
      </dsp:txXfrm>
    </dsp:sp>
    <dsp:sp modelId="{B5B6AFBC-A8E2-9746-90DF-F19277D33B28}">
      <dsp:nvSpPr>
        <dsp:cNvPr id="0" name=""/>
        <dsp:cNvSpPr/>
      </dsp:nvSpPr>
      <dsp:spPr>
        <a:xfrm>
          <a:off x="2080418"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FD94A-F822-C345-B964-570C4A809FBF}">
      <dsp:nvSpPr>
        <dsp:cNvPr id="0" name=""/>
        <dsp:cNvSpPr/>
      </dsp:nvSpPr>
      <dsp:spPr>
        <a:xfrm>
          <a:off x="2269331"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Interpersonal</a:t>
          </a:r>
        </a:p>
      </dsp:txBody>
      <dsp:txXfrm>
        <a:off x="2300952" y="3864983"/>
        <a:ext cx="1636970" cy="1016392"/>
      </dsp:txXfrm>
    </dsp:sp>
    <dsp:sp modelId="{813F87F5-1CE1-DA49-A56F-09FDE5FD55A5}">
      <dsp:nvSpPr>
        <dsp:cNvPr id="0" name=""/>
        <dsp:cNvSpPr/>
      </dsp:nvSpPr>
      <dsp:spPr>
        <a:xfrm>
          <a:off x="5197474"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EEE91-1F87-F247-8D0E-8691E3509A36}">
      <dsp:nvSpPr>
        <dsp:cNvPr id="0" name=""/>
        <dsp:cNvSpPr/>
      </dsp:nvSpPr>
      <dsp:spPr>
        <a:xfrm>
          <a:off x="5386387"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Systemic-Level</a:t>
          </a:r>
        </a:p>
      </dsp:txBody>
      <dsp:txXfrm>
        <a:off x="5418008" y="2290870"/>
        <a:ext cx="1636970" cy="1016392"/>
      </dsp:txXfrm>
    </dsp:sp>
    <dsp:sp modelId="{772E0E8E-9008-594C-BD64-3B081C1F115D}">
      <dsp:nvSpPr>
        <dsp:cNvPr id="0" name=""/>
        <dsp:cNvSpPr/>
      </dsp:nvSpPr>
      <dsp:spPr>
        <a:xfrm>
          <a:off x="4158456"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1C696-1F4E-FA42-8F95-60F2CDF34F1D}">
      <dsp:nvSpPr>
        <dsp:cNvPr id="0" name=""/>
        <dsp:cNvSpPr/>
      </dsp:nvSpPr>
      <dsp:spPr>
        <a:xfrm>
          <a:off x="4347368"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Institutional</a:t>
          </a:r>
        </a:p>
      </dsp:txBody>
      <dsp:txXfrm>
        <a:off x="4378989" y="3864983"/>
        <a:ext cx="1636970" cy="1016392"/>
      </dsp:txXfrm>
    </dsp:sp>
    <dsp:sp modelId="{B88C53FD-F190-7349-933A-ACAC35366DCE}">
      <dsp:nvSpPr>
        <dsp:cNvPr id="0" name=""/>
        <dsp:cNvSpPr/>
      </dsp:nvSpPr>
      <dsp:spPr>
        <a:xfrm>
          <a:off x="6236493"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1F407-6460-334A-AA52-B7A90D90A3C6}">
      <dsp:nvSpPr>
        <dsp:cNvPr id="0" name=""/>
        <dsp:cNvSpPr/>
      </dsp:nvSpPr>
      <dsp:spPr>
        <a:xfrm>
          <a:off x="6425406"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Structural</a:t>
          </a:r>
        </a:p>
      </dsp:txBody>
      <dsp:txXfrm>
        <a:off x="6457027" y="3864983"/>
        <a:ext cx="1636970" cy="10163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9ACB0-F72C-2840-A9FA-300B3AD40D55}">
      <dsp:nvSpPr>
        <dsp:cNvPr id="0" name=""/>
        <dsp:cNvSpPr/>
      </dsp:nvSpPr>
      <dsp:spPr>
        <a:xfrm>
          <a:off x="6047581"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7BD63-A05F-8D49-992D-0B9679A8C335}">
      <dsp:nvSpPr>
        <dsp:cNvPr id="0" name=""/>
        <dsp:cNvSpPr/>
      </dsp:nvSpPr>
      <dsp:spPr>
        <a:xfrm>
          <a:off x="5008562"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30AF2-2F6D-2743-9002-9683CFC07941}">
      <dsp:nvSpPr>
        <dsp:cNvPr id="0" name=""/>
        <dsp:cNvSpPr/>
      </dsp:nvSpPr>
      <dsp:spPr>
        <a:xfrm>
          <a:off x="3969543" y="1585304"/>
          <a:ext cx="2078037" cy="494478"/>
        </a:xfrm>
        <a:custGeom>
          <a:avLst/>
          <a:gdLst/>
          <a:ahLst/>
          <a:cxnLst/>
          <a:rect l="0" t="0" r="0" b="0"/>
          <a:pathLst>
            <a:path>
              <a:moveTo>
                <a:pt x="0" y="0"/>
              </a:moveTo>
              <a:lnTo>
                <a:pt x="0" y="336972"/>
              </a:lnTo>
              <a:lnTo>
                <a:pt x="2078037" y="336972"/>
              </a:lnTo>
              <a:lnTo>
                <a:pt x="2078037"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E76ABE-EB9C-E247-8E15-5DB4B0D54642}">
      <dsp:nvSpPr>
        <dsp:cNvPr id="0" name=""/>
        <dsp:cNvSpPr/>
      </dsp:nvSpPr>
      <dsp:spPr>
        <a:xfrm>
          <a:off x="1891506"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FA18DD-EF13-084C-9A44-36302685F40D}">
      <dsp:nvSpPr>
        <dsp:cNvPr id="0" name=""/>
        <dsp:cNvSpPr/>
      </dsp:nvSpPr>
      <dsp:spPr>
        <a:xfrm>
          <a:off x="852487"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FB221-5F5F-F241-BB21-FA6781FF437B}">
      <dsp:nvSpPr>
        <dsp:cNvPr id="0" name=""/>
        <dsp:cNvSpPr/>
      </dsp:nvSpPr>
      <dsp:spPr>
        <a:xfrm>
          <a:off x="1891506" y="1585304"/>
          <a:ext cx="2078037" cy="494478"/>
        </a:xfrm>
        <a:custGeom>
          <a:avLst/>
          <a:gdLst/>
          <a:ahLst/>
          <a:cxnLst/>
          <a:rect l="0" t="0" r="0" b="0"/>
          <a:pathLst>
            <a:path>
              <a:moveTo>
                <a:pt x="2078037" y="0"/>
              </a:moveTo>
              <a:lnTo>
                <a:pt x="2078037" y="336972"/>
              </a:lnTo>
              <a:lnTo>
                <a:pt x="0" y="336972"/>
              </a:lnTo>
              <a:lnTo>
                <a:pt x="0"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36881-93F1-5E4C-B3E0-934B4309B343}">
      <dsp:nvSpPr>
        <dsp:cNvPr id="0" name=""/>
        <dsp:cNvSpPr/>
      </dsp:nvSpPr>
      <dsp:spPr>
        <a:xfrm>
          <a:off x="3119437" y="505669"/>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62A3F-A865-F64F-A14A-7C2A7C55AF05}">
      <dsp:nvSpPr>
        <dsp:cNvPr id="0" name=""/>
        <dsp:cNvSpPr/>
      </dsp:nvSpPr>
      <dsp:spPr>
        <a:xfrm>
          <a:off x="3308349" y="685136"/>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RACISM</a:t>
          </a:r>
        </a:p>
      </dsp:txBody>
      <dsp:txXfrm>
        <a:off x="3339970" y="716757"/>
        <a:ext cx="1636970" cy="1016392"/>
      </dsp:txXfrm>
    </dsp:sp>
    <dsp:sp modelId="{D4DD3170-0580-B845-B646-8A59BF4AD86E}">
      <dsp:nvSpPr>
        <dsp:cNvPr id="0" name=""/>
        <dsp:cNvSpPr/>
      </dsp:nvSpPr>
      <dsp:spPr>
        <a:xfrm>
          <a:off x="1041399"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68F9D-5F11-E74E-BBE0-D000E9575E62}">
      <dsp:nvSpPr>
        <dsp:cNvPr id="0" name=""/>
        <dsp:cNvSpPr/>
      </dsp:nvSpPr>
      <dsp:spPr>
        <a:xfrm>
          <a:off x="1230312"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Individual-Level</a:t>
          </a:r>
        </a:p>
      </dsp:txBody>
      <dsp:txXfrm>
        <a:off x="1261933" y="2290870"/>
        <a:ext cx="1636970" cy="1016392"/>
      </dsp:txXfrm>
    </dsp:sp>
    <dsp:sp modelId="{B6E9CB21-D24F-0342-9084-857684DE6F7D}">
      <dsp:nvSpPr>
        <dsp:cNvPr id="0" name=""/>
        <dsp:cNvSpPr/>
      </dsp:nvSpPr>
      <dsp:spPr>
        <a:xfrm>
          <a:off x="2381"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9841EF-BD57-6D47-809E-AC0DC6DC83D1}">
      <dsp:nvSpPr>
        <dsp:cNvPr id="0" name=""/>
        <dsp:cNvSpPr/>
      </dsp:nvSpPr>
      <dsp:spPr>
        <a:xfrm>
          <a:off x="191293"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Internalized</a:t>
          </a:r>
        </a:p>
      </dsp:txBody>
      <dsp:txXfrm>
        <a:off x="222914" y="3864983"/>
        <a:ext cx="1636970" cy="1016392"/>
      </dsp:txXfrm>
    </dsp:sp>
    <dsp:sp modelId="{B5B6AFBC-A8E2-9746-90DF-F19277D33B28}">
      <dsp:nvSpPr>
        <dsp:cNvPr id="0" name=""/>
        <dsp:cNvSpPr/>
      </dsp:nvSpPr>
      <dsp:spPr>
        <a:xfrm>
          <a:off x="2080418"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FD94A-F822-C345-B964-570C4A809FBF}">
      <dsp:nvSpPr>
        <dsp:cNvPr id="0" name=""/>
        <dsp:cNvSpPr/>
      </dsp:nvSpPr>
      <dsp:spPr>
        <a:xfrm>
          <a:off x="2269331"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Interpersonal</a:t>
          </a:r>
        </a:p>
      </dsp:txBody>
      <dsp:txXfrm>
        <a:off x="2300952" y="3864983"/>
        <a:ext cx="1636970" cy="1016392"/>
      </dsp:txXfrm>
    </dsp:sp>
    <dsp:sp modelId="{813F87F5-1CE1-DA49-A56F-09FDE5FD55A5}">
      <dsp:nvSpPr>
        <dsp:cNvPr id="0" name=""/>
        <dsp:cNvSpPr/>
      </dsp:nvSpPr>
      <dsp:spPr>
        <a:xfrm>
          <a:off x="5197474"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EEE91-1F87-F247-8D0E-8691E3509A36}">
      <dsp:nvSpPr>
        <dsp:cNvPr id="0" name=""/>
        <dsp:cNvSpPr/>
      </dsp:nvSpPr>
      <dsp:spPr>
        <a:xfrm>
          <a:off x="5386387"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Systemic-Level</a:t>
          </a:r>
        </a:p>
      </dsp:txBody>
      <dsp:txXfrm>
        <a:off x="5418008" y="2290870"/>
        <a:ext cx="1636970" cy="1016392"/>
      </dsp:txXfrm>
    </dsp:sp>
    <dsp:sp modelId="{772E0E8E-9008-594C-BD64-3B081C1F115D}">
      <dsp:nvSpPr>
        <dsp:cNvPr id="0" name=""/>
        <dsp:cNvSpPr/>
      </dsp:nvSpPr>
      <dsp:spPr>
        <a:xfrm>
          <a:off x="4158456"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1C696-1F4E-FA42-8F95-60F2CDF34F1D}">
      <dsp:nvSpPr>
        <dsp:cNvPr id="0" name=""/>
        <dsp:cNvSpPr/>
      </dsp:nvSpPr>
      <dsp:spPr>
        <a:xfrm>
          <a:off x="4347368"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Institutional</a:t>
          </a:r>
        </a:p>
      </dsp:txBody>
      <dsp:txXfrm>
        <a:off x="4378989" y="3864983"/>
        <a:ext cx="1636970" cy="1016392"/>
      </dsp:txXfrm>
    </dsp:sp>
    <dsp:sp modelId="{B88C53FD-F190-7349-933A-ACAC35366DCE}">
      <dsp:nvSpPr>
        <dsp:cNvPr id="0" name=""/>
        <dsp:cNvSpPr/>
      </dsp:nvSpPr>
      <dsp:spPr>
        <a:xfrm>
          <a:off x="6236493"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1F407-6460-334A-AA52-B7A90D90A3C6}">
      <dsp:nvSpPr>
        <dsp:cNvPr id="0" name=""/>
        <dsp:cNvSpPr/>
      </dsp:nvSpPr>
      <dsp:spPr>
        <a:xfrm>
          <a:off x="6425406"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Structural</a:t>
          </a:r>
        </a:p>
      </dsp:txBody>
      <dsp:txXfrm>
        <a:off x="6457027" y="3864983"/>
        <a:ext cx="1636970" cy="10163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9ACB0-F72C-2840-A9FA-300B3AD40D55}">
      <dsp:nvSpPr>
        <dsp:cNvPr id="0" name=""/>
        <dsp:cNvSpPr/>
      </dsp:nvSpPr>
      <dsp:spPr>
        <a:xfrm>
          <a:off x="6047581"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7BD63-A05F-8D49-992D-0B9679A8C335}">
      <dsp:nvSpPr>
        <dsp:cNvPr id="0" name=""/>
        <dsp:cNvSpPr/>
      </dsp:nvSpPr>
      <dsp:spPr>
        <a:xfrm>
          <a:off x="5008562"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30AF2-2F6D-2743-9002-9683CFC07941}">
      <dsp:nvSpPr>
        <dsp:cNvPr id="0" name=""/>
        <dsp:cNvSpPr/>
      </dsp:nvSpPr>
      <dsp:spPr>
        <a:xfrm>
          <a:off x="3969543" y="1585304"/>
          <a:ext cx="2078037" cy="494478"/>
        </a:xfrm>
        <a:custGeom>
          <a:avLst/>
          <a:gdLst/>
          <a:ahLst/>
          <a:cxnLst/>
          <a:rect l="0" t="0" r="0" b="0"/>
          <a:pathLst>
            <a:path>
              <a:moveTo>
                <a:pt x="0" y="0"/>
              </a:moveTo>
              <a:lnTo>
                <a:pt x="0" y="336972"/>
              </a:lnTo>
              <a:lnTo>
                <a:pt x="2078037" y="336972"/>
              </a:lnTo>
              <a:lnTo>
                <a:pt x="2078037"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E76ABE-EB9C-E247-8E15-5DB4B0D54642}">
      <dsp:nvSpPr>
        <dsp:cNvPr id="0" name=""/>
        <dsp:cNvSpPr/>
      </dsp:nvSpPr>
      <dsp:spPr>
        <a:xfrm>
          <a:off x="1891506" y="3159417"/>
          <a:ext cx="1039018" cy="494478"/>
        </a:xfrm>
        <a:custGeom>
          <a:avLst/>
          <a:gdLst/>
          <a:ahLst/>
          <a:cxnLst/>
          <a:rect l="0" t="0" r="0" b="0"/>
          <a:pathLst>
            <a:path>
              <a:moveTo>
                <a:pt x="0" y="0"/>
              </a:moveTo>
              <a:lnTo>
                <a:pt x="0" y="336972"/>
              </a:lnTo>
              <a:lnTo>
                <a:pt x="1039018" y="336972"/>
              </a:lnTo>
              <a:lnTo>
                <a:pt x="1039018"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FA18DD-EF13-084C-9A44-36302685F40D}">
      <dsp:nvSpPr>
        <dsp:cNvPr id="0" name=""/>
        <dsp:cNvSpPr/>
      </dsp:nvSpPr>
      <dsp:spPr>
        <a:xfrm>
          <a:off x="852487" y="3159417"/>
          <a:ext cx="1039018" cy="494478"/>
        </a:xfrm>
        <a:custGeom>
          <a:avLst/>
          <a:gdLst/>
          <a:ahLst/>
          <a:cxnLst/>
          <a:rect l="0" t="0" r="0" b="0"/>
          <a:pathLst>
            <a:path>
              <a:moveTo>
                <a:pt x="1039018" y="0"/>
              </a:moveTo>
              <a:lnTo>
                <a:pt x="1039018" y="336972"/>
              </a:lnTo>
              <a:lnTo>
                <a:pt x="0" y="336972"/>
              </a:lnTo>
              <a:lnTo>
                <a:pt x="0" y="49447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FB221-5F5F-F241-BB21-FA6781FF437B}">
      <dsp:nvSpPr>
        <dsp:cNvPr id="0" name=""/>
        <dsp:cNvSpPr/>
      </dsp:nvSpPr>
      <dsp:spPr>
        <a:xfrm>
          <a:off x="1891506" y="1585304"/>
          <a:ext cx="2078037" cy="494478"/>
        </a:xfrm>
        <a:custGeom>
          <a:avLst/>
          <a:gdLst/>
          <a:ahLst/>
          <a:cxnLst/>
          <a:rect l="0" t="0" r="0" b="0"/>
          <a:pathLst>
            <a:path>
              <a:moveTo>
                <a:pt x="2078037" y="0"/>
              </a:moveTo>
              <a:lnTo>
                <a:pt x="2078037" y="336972"/>
              </a:lnTo>
              <a:lnTo>
                <a:pt x="0" y="336972"/>
              </a:lnTo>
              <a:lnTo>
                <a:pt x="0" y="49447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36881-93F1-5E4C-B3E0-934B4309B343}">
      <dsp:nvSpPr>
        <dsp:cNvPr id="0" name=""/>
        <dsp:cNvSpPr/>
      </dsp:nvSpPr>
      <dsp:spPr>
        <a:xfrm>
          <a:off x="3119437" y="505669"/>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62A3F-A865-F64F-A14A-7C2A7C55AF05}">
      <dsp:nvSpPr>
        <dsp:cNvPr id="0" name=""/>
        <dsp:cNvSpPr/>
      </dsp:nvSpPr>
      <dsp:spPr>
        <a:xfrm>
          <a:off x="3308349" y="685136"/>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RACISM</a:t>
          </a:r>
        </a:p>
      </dsp:txBody>
      <dsp:txXfrm>
        <a:off x="3339970" y="716757"/>
        <a:ext cx="1636970" cy="1016392"/>
      </dsp:txXfrm>
    </dsp:sp>
    <dsp:sp modelId="{D4DD3170-0580-B845-B646-8A59BF4AD86E}">
      <dsp:nvSpPr>
        <dsp:cNvPr id="0" name=""/>
        <dsp:cNvSpPr/>
      </dsp:nvSpPr>
      <dsp:spPr>
        <a:xfrm>
          <a:off x="1041399"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68F9D-5F11-E74E-BBE0-D000E9575E62}">
      <dsp:nvSpPr>
        <dsp:cNvPr id="0" name=""/>
        <dsp:cNvSpPr/>
      </dsp:nvSpPr>
      <dsp:spPr>
        <a:xfrm>
          <a:off x="1230312"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Individual-Level</a:t>
          </a:r>
        </a:p>
      </dsp:txBody>
      <dsp:txXfrm>
        <a:off x="1261933" y="2290870"/>
        <a:ext cx="1636970" cy="1016392"/>
      </dsp:txXfrm>
    </dsp:sp>
    <dsp:sp modelId="{B6E9CB21-D24F-0342-9084-857684DE6F7D}">
      <dsp:nvSpPr>
        <dsp:cNvPr id="0" name=""/>
        <dsp:cNvSpPr/>
      </dsp:nvSpPr>
      <dsp:spPr>
        <a:xfrm>
          <a:off x="2381"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9841EF-BD57-6D47-809E-AC0DC6DC83D1}">
      <dsp:nvSpPr>
        <dsp:cNvPr id="0" name=""/>
        <dsp:cNvSpPr/>
      </dsp:nvSpPr>
      <dsp:spPr>
        <a:xfrm>
          <a:off x="191293"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Internalized</a:t>
          </a:r>
        </a:p>
      </dsp:txBody>
      <dsp:txXfrm>
        <a:off x="222914" y="3864983"/>
        <a:ext cx="1636970" cy="1016392"/>
      </dsp:txXfrm>
    </dsp:sp>
    <dsp:sp modelId="{B5B6AFBC-A8E2-9746-90DF-F19277D33B28}">
      <dsp:nvSpPr>
        <dsp:cNvPr id="0" name=""/>
        <dsp:cNvSpPr/>
      </dsp:nvSpPr>
      <dsp:spPr>
        <a:xfrm>
          <a:off x="2080418"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FD94A-F822-C345-B964-570C4A809FBF}">
      <dsp:nvSpPr>
        <dsp:cNvPr id="0" name=""/>
        <dsp:cNvSpPr/>
      </dsp:nvSpPr>
      <dsp:spPr>
        <a:xfrm>
          <a:off x="2269331"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Interpersonal</a:t>
          </a:r>
        </a:p>
      </dsp:txBody>
      <dsp:txXfrm>
        <a:off x="2300952" y="3864983"/>
        <a:ext cx="1636970" cy="1016392"/>
      </dsp:txXfrm>
    </dsp:sp>
    <dsp:sp modelId="{813F87F5-1CE1-DA49-A56F-09FDE5FD55A5}">
      <dsp:nvSpPr>
        <dsp:cNvPr id="0" name=""/>
        <dsp:cNvSpPr/>
      </dsp:nvSpPr>
      <dsp:spPr>
        <a:xfrm>
          <a:off x="5197474" y="2079782"/>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AEEE91-1F87-F247-8D0E-8691E3509A36}">
      <dsp:nvSpPr>
        <dsp:cNvPr id="0" name=""/>
        <dsp:cNvSpPr/>
      </dsp:nvSpPr>
      <dsp:spPr>
        <a:xfrm>
          <a:off x="5386387" y="2259249"/>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Systemic-Level</a:t>
          </a:r>
        </a:p>
      </dsp:txBody>
      <dsp:txXfrm>
        <a:off x="5418008" y="2290870"/>
        <a:ext cx="1636970" cy="1016392"/>
      </dsp:txXfrm>
    </dsp:sp>
    <dsp:sp modelId="{772E0E8E-9008-594C-BD64-3B081C1F115D}">
      <dsp:nvSpPr>
        <dsp:cNvPr id="0" name=""/>
        <dsp:cNvSpPr/>
      </dsp:nvSpPr>
      <dsp:spPr>
        <a:xfrm>
          <a:off x="4158456"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1C696-1F4E-FA42-8F95-60F2CDF34F1D}">
      <dsp:nvSpPr>
        <dsp:cNvPr id="0" name=""/>
        <dsp:cNvSpPr/>
      </dsp:nvSpPr>
      <dsp:spPr>
        <a:xfrm>
          <a:off x="4347368"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Institutional</a:t>
          </a:r>
        </a:p>
      </dsp:txBody>
      <dsp:txXfrm>
        <a:off x="4378989" y="3864983"/>
        <a:ext cx="1636970" cy="1016392"/>
      </dsp:txXfrm>
    </dsp:sp>
    <dsp:sp modelId="{B88C53FD-F190-7349-933A-ACAC35366DCE}">
      <dsp:nvSpPr>
        <dsp:cNvPr id="0" name=""/>
        <dsp:cNvSpPr/>
      </dsp:nvSpPr>
      <dsp:spPr>
        <a:xfrm>
          <a:off x="6236493" y="3653896"/>
          <a:ext cx="1700212" cy="10796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B1F407-6460-334A-AA52-B7A90D90A3C6}">
      <dsp:nvSpPr>
        <dsp:cNvPr id="0" name=""/>
        <dsp:cNvSpPr/>
      </dsp:nvSpPr>
      <dsp:spPr>
        <a:xfrm>
          <a:off x="6425406" y="3833362"/>
          <a:ext cx="1700212" cy="10796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Structural</a:t>
          </a:r>
        </a:p>
      </dsp:txBody>
      <dsp:txXfrm>
        <a:off x="6457027" y="3864983"/>
        <a:ext cx="1636970" cy="10163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1C0B7-6831-4240-B643-81C59DB5800A}" type="datetimeFigureOut">
              <a:rPr lang="en-US" smtClean="0"/>
              <a:t>9/1/20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E7E61-C73D-0149-BD16-F9C4CD0E96CC}" type="slidenum">
              <a:rPr lang="en-US" smtClean="0"/>
              <a:t>‹#›</a:t>
            </a:fld>
            <a:endParaRPr lang="en-US"/>
          </a:p>
        </p:txBody>
      </p:sp>
    </p:spTree>
    <p:extLst>
      <p:ext uri="{BB962C8B-B14F-4D97-AF65-F5344CB8AC3E}">
        <p14:creationId xmlns:p14="http://schemas.microsoft.com/office/powerpoint/2010/main" val="362702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1</a:t>
            </a:fld>
            <a:endParaRPr lang="en-US"/>
          </a:p>
        </p:txBody>
      </p:sp>
    </p:spTree>
    <p:extLst>
      <p:ext uri="{BB962C8B-B14F-4D97-AF65-F5344CB8AC3E}">
        <p14:creationId xmlns:p14="http://schemas.microsoft.com/office/powerpoint/2010/main" val="340051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3</a:t>
            </a:fld>
            <a:endParaRPr lang="en-US"/>
          </a:p>
        </p:txBody>
      </p:sp>
    </p:spTree>
    <p:extLst>
      <p:ext uri="{BB962C8B-B14F-4D97-AF65-F5344CB8AC3E}">
        <p14:creationId xmlns:p14="http://schemas.microsoft.com/office/powerpoint/2010/main" val="292330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example of </a:t>
            </a:r>
            <a:r>
              <a:rPr lang="en-US" b="1" dirty="0"/>
              <a:t>INTERNALIZED RACISM </a:t>
            </a:r>
            <a:r>
              <a:rPr lang="en-US" b="0" dirty="0"/>
              <a:t>is the belief </a:t>
            </a:r>
            <a:r>
              <a:rPr lang="en-US" sz="1200" kern="1200" dirty="0">
                <a:solidFill>
                  <a:schemeClr val="tx1"/>
                </a:solidFill>
                <a:effectLst/>
                <a:latin typeface="+mn-lt"/>
                <a:ea typeface="+mn-ea"/>
                <a:cs typeface="+mn-cs"/>
              </a:rPr>
              <a:t>that you or others are more or less intelligent, or beautiful, because of your race.</a:t>
            </a:r>
          </a:p>
          <a:p>
            <a:endParaRPr lang="en-US" dirty="0"/>
          </a:p>
        </p:txBody>
      </p:sp>
      <p:sp>
        <p:nvSpPr>
          <p:cNvPr id="4" name="Slide Number Placeholder 3"/>
          <p:cNvSpPr>
            <a:spLocks noGrp="1"/>
          </p:cNvSpPr>
          <p:nvPr>
            <p:ph type="sldNum" sz="quarter" idx="5"/>
          </p:nvPr>
        </p:nvSpPr>
        <p:spPr/>
        <p:txBody>
          <a:bodyPr/>
          <a:lstStyle/>
          <a:p>
            <a:fld id="{5B209A54-EFB2-584A-9D6A-80F48DDA4680}" type="slidenum">
              <a:rPr lang="en-US" smtClean="0"/>
              <a:t>11</a:t>
            </a:fld>
            <a:endParaRPr lang="en-US"/>
          </a:p>
        </p:txBody>
      </p:sp>
    </p:spTree>
    <p:extLst>
      <p:ext uri="{BB962C8B-B14F-4D97-AF65-F5344CB8AC3E}">
        <p14:creationId xmlns:p14="http://schemas.microsoft.com/office/powerpoint/2010/main" val="3607674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9/1/20</a:t>
            </a:fld>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3502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9/1/20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994301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9/1/20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43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9/1/20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683201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9/1/20</a:t>
            </a:fld>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62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9/1/20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142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9/1/20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19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9/1/20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256579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9/1/20</a:t>
            </a:fld>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77238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9/1/20</a:t>
            </a:fld>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50566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9/1/20</a:t>
            </a:fld>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291116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9/1/20</a:t>
            </a:fld>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8535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7.xml"/><Relationship Id="rId7" Type="http://schemas.openxmlformats.org/officeDocument/2006/relationships/diagramColors" Target="../diagrams/colors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7.xml"/><Relationship Id="rId7" Type="http://schemas.openxmlformats.org/officeDocument/2006/relationships/diagramColors" Target="../diagrams/colors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7.xml"/><Relationship Id="rId7" Type="http://schemas.openxmlformats.org/officeDocument/2006/relationships/diagramColors" Target="../diagrams/colors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7.xml"/><Relationship Id="rId7" Type="http://schemas.openxmlformats.org/officeDocument/2006/relationships/diagramColors" Target="../diagrams/colors8.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7.xml"/><Relationship Id="rId7" Type="http://schemas.openxmlformats.org/officeDocument/2006/relationships/diagramColors" Target="../diagrams/colors9.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Layout" Target="../slideLayouts/slideLayout7.xml"/><Relationship Id="rId7" Type="http://schemas.openxmlformats.org/officeDocument/2006/relationships/diagramColors" Target="../diagrams/colors10.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hyperlink" Target="https://www.theatlantic.com/ideas/archive/2020/05/ahmaud-arbery/611539/"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hyperlink" Target="http://oppressionmonitor.us/2014/01/31/four-types-racis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7.xml"/><Relationship Id="rId7" Type="http://schemas.openxmlformats.org/officeDocument/2006/relationships/diagramColors" Target="../diagrams/colors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7.xml"/><Relationship Id="rId7" Type="http://schemas.openxmlformats.org/officeDocument/2006/relationships/diagramColors" Target="../diagrams/colors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4014ECA-EF10-4084-9DC9-042ACF882DA3}"/>
              </a:ext>
            </a:extLst>
          </p:cNvPr>
          <p:cNvPicPr>
            <a:picLocks noChangeAspect="1"/>
          </p:cNvPicPr>
          <p:nvPr/>
        </p:nvPicPr>
        <p:blipFill rotWithShape="1">
          <a:blip r:embed="rId5"/>
          <a:srcRect t="12232" b="6541"/>
          <a:stretch/>
        </p:blipFill>
        <p:spPr>
          <a:xfrm>
            <a:off x="-2" y="9096"/>
            <a:ext cx="12191980" cy="6858002"/>
          </a:xfrm>
          <a:prstGeom prst="rect">
            <a:avLst/>
          </a:prstGeom>
        </p:spPr>
      </p:pic>
      <p:sp>
        <p:nvSpPr>
          <p:cNvPr id="11" name="Rectangle 10">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607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15D59-3ACE-5640-913C-C2669468402A}"/>
              </a:ext>
            </a:extLst>
          </p:cNvPr>
          <p:cNvSpPr>
            <a:spLocks noGrp="1"/>
          </p:cNvSpPr>
          <p:nvPr>
            <p:ph type="ctrTitle"/>
          </p:nvPr>
        </p:nvSpPr>
        <p:spPr>
          <a:xfrm>
            <a:off x="5759395" y="1064632"/>
            <a:ext cx="4797502" cy="1646763"/>
          </a:xfrm>
        </p:spPr>
        <p:txBody>
          <a:bodyPr anchor="b">
            <a:normAutofit/>
          </a:bodyPr>
          <a:lstStyle/>
          <a:p>
            <a:pPr>
              <a:lnSpc>
                <a:spcPct val="115000"/>
              </a:lnSpc>
            </a:pPr>
            <a:r>
              <a:rPr lang="en-US" sz="2500" dirty="0">
                <a:solidFill>
                  <a:schemeClr val="bg1"/>
                </a:solidFill>
              </a:rPr>
              <a:t>Four Types of Racism</a:t>
            </a:r>
            <a:br>
              <a:rPr lang="en-US" sz="2500" dirty="0">
                <a:solidFill>
                  <a:schemeClr val="bg1"/>
                </a:solidFill>
              </a:rPr>
            </a:br>
            <a:endParaRPr lang="en-US" sz="2500" dirty="0">
              <a:solidFill>
                <a:schemeClr val="bg1"/>
              </a:solidFill>
            </a:endParaRPr>
          </a:p>
        </p:txBody>
      </p:sp>
      <p:sp>
        <p:nvSpPr>
          <p:cNvPr id="3" name="Subtitle 2">
            <a:extLst>
              <a:ext uri="{FF2B5EF4-FFF2-40B4-BE49-F238E27FC236}">
                <a16:creationId xmlns:a16="http://schemas.microsoft.com/office/drawing/2014/main" id="{8DE58D39-4A98-8D4F-A57C-A07A90BA6A46}"/>
              </a:ext>
            </a:extLst>
          </p:cNvPr>
          <p:cNvSpPr>
            <a:spLocks noGrp="1"/>
          </p:cNvSpPr>
          <p:nvPr>
            <p:ph type="subTitle" idx="1"/>
          </p:nvPr>
        </p:nvSpPr>
        <p:spPr>
          <a:xfrm>
            <a:off x="5759394" y="2639833"/>
            <a:ext cx="4797502" cy="652651"/>
          </a:xfrm>
        </p:spPr>
        <p:txBody>
          <a:bodyPr anchor="t">
            <a:normAutofit fontScale="55000" lnSpcReduction="20000"/>
          </a:bodyPr>
          <a:lstStyle/>
          <a:p>
            <a:r>
              <a:rPr lang="en-US" sz="2000" dirty="0">
                <a:solidFill>
                  <a:schemeClr val="bg1"/>
                </a:solidFill>
              </a:rPr>
              <a:t>Diversity &amp; Inclusion Small Steps. Calvin University</a:t>
            </a:r>
          </a:p>
        </p:txBody>
      </p:sp>
      <p:sp>
        <p:nvSpPr>
          <p:cNvPr id="13" name="Rectangle 12">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21226"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24230"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FB212F94-7FEA-3440-B0F5-3B0FCD8933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76686205"/>
      </p:ext>
    </p:extLst>
  </p:cSld>
  <p:clrMapOvr>
    <a:masterClrMapping/>
  </p:clrMapOvr>
  <mc:AlternateContent xmlns:mc="http://schemas.openxmlformats.org/markup-compatibility/2006">
    <mc:Choice xmlns:p14="http://schemas.microsoft.com/office/powerpoint/2010/main" Requires="p14">
      <p:transition spd="slow" p14:dur="2000" advTm="13919"/>
    </mc:Choice>
    <mc:Fallback>
      <p:transition spd="slow" advTm="13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4A4550C-21F9-A44D-8508-0B6233264BA3}"/>
              </a:ext>
            </a:extLst>
          </p:cNvPr>
          <p:cNvSpPr>
            <a:spLocks noGrp="1"/>
          </p:cNvSpPr>
          <p:nvPr>
            <p:ph type="body" idx="1"/>
          </p:nvPr>
        </p:nvSpPr>
        <p:spPr/>
        <p:txBody>
          <a:bodyPr>
            <a:noAutofit/>
          </a:bodyPr>
          <a:lstStyle/>
          <a:p>
            <a:r>
              <a:rPr lang="en-US" b="0" dirty="0"/>
              <a:t>Internalized Racism</a:t>
            </a:r>
          </a:p>
        </p:txBody>
      </p:sp>
      <p:sp>
        <p:nvSpPr>
          <p:cNvPr id="3" name="Content Placeholder 2">
            <a:extLst>
              <a:ext uri="{FF2B5EF4-FFF2-40B4-BE49-F238E27FC236}">
                <a16:creationId xmlns:a16="http://schemas.microsoft.com/office/drawing/2014/main" id="{A4086C2B-E539-124C-9519-A1E1D3E76454}"/>
              </a:ext>
            </a:extLst>
          </p:cNvPr>
          <p:cNvSpPr>
            <a:spLocks noGrp="1"/>
          </p:cNvSpPr>
          <p:nvPr>
            <p:ph sz="half" idx="2"/>
          </p:nvPr>
        </p:nvSpPr>
        <p:spPr/>
        <p:txBody>
          <a:bodyPr>
            <a:normAutofit/>
          </a:bodyPr>
          <a:lstStyle/>
          <a:p>
            <a:r>
              <a:rPr lang="en-US" dirty="0"/>
              <a:t>lies within individuals. These are private beliefs and biases about race and racism, influenced by our culture and shaped by our upbringing. </a:t>
            </a:r>
          </a:p>
        </p:txBody>
      </p:sp>
      <p:sp>
        <p:nvSpPr>
          <p:cNvPr id="6" name="Text Placeholder 5">
            <a:extLst>
              <a:ext uri="{FF2B5EF4-FFF2-40B4-BE49-F238E27FC236}">
                <a16:creationId xmlns:a16="http://schemas.microsoft.com/office/drawing/2014/main" id="{B7448631-7D96-9F48-A426-E8AAD17FC883}"/>
              </a:ext>
            </a:extLst>
          </p:cNvPr>
          <p:cNvSpPr>
            <a:spLocks noGrp="1"/>
          </p:cNvSpPr>
          <p:nvPr>
            <p:ph type="body" sz="quarter" idx="3"/>
          </p:nvPr>
        </p:nvSpPr>
        <p:spPr/>
        <p:txBody>
          <a:bodyPr>
            <a:normAutofit lnSpcReduction="10000"/>
          </a:bodyPr>
          <a:lstStyle/>
          <a:p>
            <a:endParaRPr lang="en-US"/>
          </a:p>
        </p:txBody>
      </p:sp>
      <p:sp>
        <p:nvSpPr>
          <p:cNvPr id="7" name="Content Placeholder 6">
            <a:extLst>
              <a:ext uri="{FF2B5EF4-FFF2-40B4-BE49-F238E27FC236}">
                <a16:creationId xmlns:a16="http://schemas.microsoft.com/office/drawing/2014/main" id="{A8F22789-EDFB-EB4F-A795-547988D4CF65}"/>
              </a:ext>
            </a:extLst>
          </p:cNvPr>
          <p:cNvSpPr>
            <a:spLocks noGrp="1"/>
          </p:cNvSpPr>
          <p:nvPr>
            <p:ph sz="quarter" idx="4"/>
          </p:nvPr>
        </p:nvSpPr>
        <p:spPr/>
        <p:txBody>
          <a:bodyPr/>
          <a:lstStyle/>
          <a:p>
            <a:endParaRPr lang="en-US"/>
          </a:p>
        </p:txBody>
      </p:sp>
      <p:sp>
        <p:nvSpPr>
          <p:cNvPr id="2" name="Title 1">
            <a:extLst>
              <a:ext uri="{FF2B5EF4-FFF2-40B4-BE49-F238E27FC236}">
                <a16:creationId xmlns:a16="http://schemas.microsoft.com/office/drawing/2014/main" id="{17363209-3A03-0D4D-9725-CBD7286D8763}"/>
              </a:ext>
            </a:extLst>
          </p:cNvPr>
          <p:cNvSpPr>
            <a:spLocks noGrp="1"/>
          </p:cNvSpPr>
          <p:nvPr>
            <p:ph type="title"/>
          </p:nvPr>
        </p:nvSpPr>
        <p:spPr/>
        <p:txBody>
          <a:bodyPr/>
          <a:lstStyle/>
          <a:p>
            <a:r>
              <a:rPr lang="en-US" dirty="0"/>
              <a:t>Individual-Level RACISM</a:t>
            </a:r>
          </a:p>
        </p:txBody>
      </p:sp>
      <p:pic>
        <p:nvPicPr>
          <p:cNvPr id="8" name="Audio 7">
            <a:hlinkClick r:id="" action="ppaction://media"/>
            <a:extLst>
              <a:ext uri="{FF2B5EF4-FFF2-40B4-BE49-F238E27FC236}">
                <a16:creationId xmlns:a16="http://schemas.microsoft.com/office/drawing/2014/main" id="{13B8A244-592F-1B4D-ADAC-54CA7DDB87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21680397"/>
      </p:ext>
    </p:extLst>
  </p:cSld>
  <p:clrMapOvr>
    <a:masterClrMapping/>
  </p:clrMapOvr>
  <mc:AlternateContent xmlns:mc="http://schemas.openxmlformats.org/markup-compatibility/2006">
    <mc:Choice xmlns:p14="http://schemas.microsoft.com/office/powerpoint/2010/main" Requires="p14">
      <p:transition spd="slow" p14:dur="2000" advTm="27186"/>
    </mc:Choice>
    <mc:Fallback>
      <p:transition spd="slow" advTm="27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67385"/>
            <a:ext cx="12188950" cy="43672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3FCEE4-9E5F-F54D-BAF6-85C1713E5F35}"/>
              </a:ext>
            </a:extLst>
          </p:cNvPr>
          <p:cNvSpPr>
            <a:spLocks noGrp="1"/>
          </p:cNvSpPr>
          <p:nvPr>
            <p:ph type="title"/>
          </p:nvPr>
        </p:nvSpPr>
        <p:spPr>
          <a:xfrm>
            <a:off x="642918" y="2138901"/>
            <a:ext cx="3411973" cy="3635693"/>
          </a:xfrm>
        </p:spPr>
        <p:txBody>
          <a:bodyPr>
            <a:normAutofit/>
          </a:bodyPr>
          <a:lstStyle/>
          <a:p>
            <a:r>
              <a:rPr lang="en-US" dirty="0"/>
              <a:t>Internalized racism</a:t>
            </a:r>
          </a:p>
        </p:txBody>
      </p:sp>
      <p:sp>
        <p:nvSpPr>
          <p:cNvPr id="12" name="Rectangle 1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7C8741-63EC-3E49-A735-943904E86757}"/>
              </a:ext>
            </a:extLst>
          </p:cNvPr>
          <p:cNvSpPr>
            <a:spLocks noGrp="1"/>
          </p:cNvSpPr>
          <p:nvPr>
            <p:ph idx="1"/>
          </p:nvPr>
        </p:nvSpPr>
        <p:spPr>
          <a:xfrm>
            <a:off x="4794637" y="2138901"/>
            <a:ext cx="6754446" cy="3635693"/>
          </a:xfrm>
        </p:spPr>
        <p:txBody>
          <a:bodyPr>
            <a:normAutofit lnSpcReduction="10000"/>
          </a:bodyPr>
          <a:lstStyle/>
          <a:p>
            <a:pPr marL="0" indent="0">
              <a:lnSpc>
                <a:spcPct val="130000"/>
              </a:lnSpc>
              <a:buNone/>
            </a:pPr>
            <a:r>
              <a:rPr lang="en-US" sz="1300" dirty="0"/>
              <a:t>Internalized racism lies within individuals. These are private beliefs and biases about race and racism, influenced by our culture and shaped by our upbringing. </a:t>
            </a:r>
          </a:p>
          <a:p>
            <a:pPr marL="0" indent="0">
              <a:lnSpc>
                <a:spcPct val="130000"/>
              </a:lnSpc>
              <a:buNone/>
            </a:pPr>
            <a:r>
              <a:rPr lang="en-US" sz="1300" dirty="0"/>
              <a:t>Internalized racism can take many different forms including:</a:t>
            </a:r>
          </a:p>
          <a:p>
            <a:pPr marL="285750" lvl="0" indent="-285750">
              <a:lnSpc>
                <a:spcPct val="130000"/>
              </a:lnSpc>
              <a:buFont typeface="Arial" panose="020B0604020202020204" pitchFamily="34" charset="0"/>
              <a:buChar char="•"/>
            </a:pPr>
            <a:r>
              <a:rPr lang="en-US" sz="1300" dirty="0"/>
              <a:t>racial prejudice toward other people of a different race; </a:t>
            </a:r>
          </a:p>
          <a:p>
            <a:pPr marL="285750" lvl="0" indent="-285750">
              <a:lnSpc>
                <a:spcPct val="130000"/>
              </a:lnSpc>
              <a:buFont typeface="Arial" panose="020B0604020202020204" pitchFamily="34" charset="0"/>
              <a:buChar char="•"/>
            </a:pPr>
            <a:r>
              <a:rPr lang="en-US" sz="1300" dirty="0"/>
              <a:t>internalized oppression, the negative beliefs about oneself by people of color; or </a:t>
            </a:r>
          </a:p>
          <a:p>
            <a:pPr marL="285750" lvl="0" indent="-285750">
              <a:lnSpc>
                <a:spcPct val="130000"/>
              </a:lnSpc>
              <a:buFont typeface="Arial" panose="020B0604020202020204" pitchFamily="34" charset="0"/>
              <a:buChar char="•"/>
            </a:pPr>
            <a:r>
              <a:rPr lang="en-US" sz="1300" dirty="0"/>
              <a:t>internalized privilege, beliefs about superiority or entitlement by white people. </a:t>
            </a:r>
          </a:p>
          <a:p>
            <a:pPr marL="285750" lvl="0" indent="-285750">
              <a:lnSpc>
                <a:spcPct val="130000"/>
              </a:lnSpc>
              <a:buFont typeface="Arial" panose="020B0604020202020204" pitchFamily="34" charset="0"/>
              <a:buChar char="•"/>
            </a:pPr>
            <a:r>
              <a:rPr lang="en-US" sz="1300" b="0" dirty="0"/>
              <a:t>An example of INTERNALIZED RACISM is the belief </a:t>
            </a:r>
            <a:r>
              <a:rPr lang="en-US" sz="1300" b="0" dirty="0">
                <a:solidFill>
                  <a:schemeClr val="tx1"/>
                </a:solidFill>
              </a:rPr>
              <a:t>that you or others are more or less intelligent, or beautiful, because of your race</a:t>
            </a:r>
            <a:endParaRPr lang="en-US" sz="1300" b="0" dirty="0"/>
          </a:p>
          <a:p>
            <a:pPr>
              <a:lnSpc>
                <a:spcPct val="130000"/>
              </a:lnSpc>
            </a:pPr>
            <a:endParaRPr lang="en-US" sz="1300" dirty="0"/>
          </a:p>
        </p:txBody>
      </p:sp>
      <p:pic>
        <p:nvPicPr>
          <p:cNvPr id="4" name="Audio 3">
            <a:hlinkClick r:id="" action="ppaction://media"/>
            <a:extLst>
              <a:ext uri="{FF2B5EF4-FFF2-40B4-BE49-F238E27FC236}">
                <a16:creationId xmlns:a16="http://schemas.microsoft.com/office/drawing/2014/main" id="{A24E6C0E-2B55-DA47-BB57-4A7D5021AC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88073263"/>
      </p:ext>
    </p:extLst>
  </p:cSld>
  <p:clrMapOvr>
    <a:masterClrMapping/>
  </p:clrMapOvr>
  <mc:AlternateContent xmlns:mc="http://schemas.openxmlformats.org/markup-compatibility/2006">
    <mc:Choice xmlns:p14="http://schemas.microsoft.com/office/powerpoint/2010/main" Requires="p14">
      <p:transition spd="slow" p14:dur="2000" advTm="44489"/>
    </mc:Choice>
    <mc:Fallback>
      <p:transition spd="slow" advTm="44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5F625B-E41F-B248-ACB1-8239ADBADCB2}"/>
              </a:ext>
            </a:extLst>
          </p:cNvPr>
          <p:cNvSpPr>
            <a:spLocks noGrp="1"/>
          </p:cNvSpPr>
          <p:nvPr>
            <p:ph type="body" idx="1"/>
          </p:nvPr>
        </p:nvSpPr>
        <p:spPr/>
        <p:txBody>
          <a:bodyPr>
            <a:normAutofit fontScale="85000" lnSpcReduction="20000"/>
          </a:bodyPr>
          <a:lstStyle/>
          <a:p>
            <a:r>
              <a:rPr lang="en-US" dirty="0"/>
              <a:t>Internalized Racism</a:t>
            </a:r>
          </a:p>
        </p:txBody>
      </p:sp>
      <p:sp>
        <p:nvSpPr>
          <p:cNvPr id="3" name="Content Placeholder 2">
            <a:extLst>
              <a:ext uri="{FF2B5EF4-FFF2-40B4-BE49-F238E27FC236}">
                <a16:creationId xmlns:a16="http://schemas.microsoft.com/office/drawing/2014/main" id="{A4086C2B-E539-124C-9519-A1E1D3E76454}"/>
              </a:ext>
            </a:extLst>
          </p:cNvPr>
          <p:cNvSpPr>
            <a:spLocks noGrp="1"/>
          </p:cNvSpPr>
          <p:nvPr>
            <p:ph sz="half" idx="2"/>
          </p:nvPr>
        </p:nvSpPr>
        <p:spPr/>
        <p:txBody>
          <a:bodyPr>
            <a:normAutofit/>
          </a:bodyPr>
          <a:lstStyle/>
          <a:p>
            <a:r>
              <a:rPr lang="en-US" dirty="0"/>
              <a:t>lies </a:t>
            </a:r>
            <a:r>
              <a:rPr lang="en-US" u="sng" dirty="0"/>
              <a:t>within</a:t>
            </a:r>
            <a:r>
              <a:rPr lang="en-US" dirty="0"/>
              <a:t> individuals. These are private beliefs and biases about race and racism, influenced by our culture and shaped by our upbringing. </a:t>
            </a:r>
          </a:p>
        </p:txBody>
      </p:sp>
      <p:sp>
        <p:nvSpPr>
          <p:cNvPr id="6" name="Text Placeholder 5">
            <a:extLst>
              <a:ext uri="{FF2B5EF4-FFF2-40B4-BE49-F238E27FC236}">
                <a16:creationId xmlns:a16="http://schemas.microsoft.com/office/drawing/2014/main" id="{990ED860-D665-8043-AFDD-0B3E8E327ACF}"/>
              </a:ext>
            </a:extLst>
          </p:cNvPr>
          <p:cNvSpPr>
            <a:spLocks noGrp="1"/>
          </p:cNvSpPr>
          <p:nvPr>
            <p:ph type="body" sz="quarter" idx="3"/>
          </p:nvPr>
        </p:nvSpPr>
        <p:spPr/>
        <p:txBody>
          <a:bodyPr>
            <a:normAutofit lnSpcReduction="10000"/>
          </a:bodyPr>
          <a:lstStyle/>
          <a:p>
            <a:r>
              <a:rPr lang="en-US" b="0" dirty="0"/>
              <a:t>Interpersonal Racism</a:t>
            </a:r>
          </a:p>
        </p:txBody>
      </p:sp>
      <p:sp>
        <p:nvSpPr>
          <p:cNvPr id="4" name="Content Placeholder 3">
            <a:extLst>
              <a:ext uri="{FF2B5EF4-FFF2-40B4-BE49-F238E27FC236}">
                <a16:creationId xmlns:a16="http://schemas.microsoft.com/office/drawing/2014/main" id="{0D74066B-A209-FC48-93B7-0B5AA34B58B9}"/>
              </a:ext>
            </a:extLst>
          </p:cNvPr>
          <p:cNvSpPr>
            <a:spLocks noGrp="1"/>
          </p:cNvSpPr>
          <p:nvPr>
            <p:ph sz="quarter" idx="4"/>
          </p:nvPr>
        </p:nvSpPr>
        <p:spPr/>
        <p:txBody>
          <a:bodyPr>
            <a:normAutofit lnSpcReduction="10000"/>
          </a:bodyPr>
          <a:lstStyle/>
          <a:p>
            <a:r>
              <a:rPr lang="en-US" dirty="0"/>
              <a:t>occurs </a:t>
            </a:r>
            <a:r>
              <a:rPr lang="en-US" u="sng" dirty="0"/>
              <a:t>between</a:t>
            </a:r>
            <a:r>
              <a:rPr lang="en-US" dirty="0"/>
              <a:t> individuals. These are biases that occur when individuals interact with others and their private racial beliefs affect their public interactions.</a:t>
            </a:r>
          </a:p>
        </p:txBody>
      </p:sp>
      <p:sp>
        <p:nvSpPr>
          <p:cNvPr id="2" name="Title 1">
            <a:extLst>
              <a:ext uri="{FF2B5EF4-FFF2-40B4-BE49-F238E27FC236}">
                <a16:creationId xmlns:a16="http://schemas.microsoft.com/office/drawing/2014/main" id="{17363209-3A03-0D4D-9725-CBD7286D8763}"/>
              </a:ext>
            </a:extLst>
          </p:cNvPr>
          <p:cNvSpPr>
            <a:spLocks noGrp="1"/>
          </p:cNvSpPr>
          <p:nvPr>
            <p:ph type="title"/>
          </p:nvPr>
        </p:nvSpPr>
        <p:spPr/>
        <p:txBody>
          <a:bodyPr/>
          <a:lstStyle/>
          <a:p>
            <a:r>
              <a:rPr lang="en-US" dirty="0"/>
              <a:t>Individual-Level RACISM</a:t>
            </a:r>
          </a:p>
        </p:txBody>
      </p:sp>
      <p:pic>
        <p:nvPicPr>
          <p:cNvPr id="7" name="Audio 6">
            <a:hlinkClick r:id="" action="ppaction://media"/>
            <a:extLst>
              <a:ext uri="{FF2B5EF4-FFF2-40B4-BE49-F238E27FC236}">
                <a16:creationId xmlns:a16="http://schemas.microsoft.com/office/drawing/2014/main" id="{EA989524-28B7-F545-8DC2-BD6A74DC73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35773230"/>
      </p:ext>
    </p:extLst>
  </p:cSld>
  <p:clrMapOvr>
    <a:masterClrMapping/>
  </p:clrMapOvr>
  <mc:AlternateContent xmlns:mc="http://schemas.openxmlformats.org/markup-compatibility/2006">
    <mc:Choice xmlns:p14="http://schemas.microsoft.com/office/powerpoint/2010/main" Requires="p14">
      <p:transition spd="slow" p14:dur="2000" advTm="23042"/>
    </mc:Choice>
    <mc:Fallback>
      <p:transition spd="slow" advTm="23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67385"/>
            <a:ext cx="12188950" cy="43672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41BCF7-B0BC-ED42-B995-ADE87BE3E976}"/>
              </a:ext>
            </a:extLst>
          </p:cNvPr>
          <p:cNvSpPr>
            <a:spLocks noGrp="1"/>
          </p:cNvSpPr>
          <p:nvPr>
            <p:ph type="title"/>
          </p:nvPr>
        </p:nvSpPr>
        <p:spPr>
          <a:xfrm>
            <a:off x="642918" y="2138901"/>
            <a:ext cx="3411973" cy="3635693"/>
          </a:xfrm>
        </p:spPr>
        <p:txBody>
          <a:bodyPr>
            <a:normAutofit/>
          </a:bodyPr>
          <a:lstStyle/>
          <a:p>
            <a:r>
              <a:rPr lang="en-US" sz="3100"/>
              <a:t>Interpersonal racism</a:t>
            </a:r>
          </a:p>
        </p:txBody>
      </p:sp>
      <p:sp>
        <p:nvSpPr>
          <p:cNvPr id="12" name="Rectangle 1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E761C6-687A-7246-A252-E2C70ABC4F6A}"/>
              </a:ext>
            </a:extLst>
          </p:cNvPr>
          <p:cNvSpPr>
            <a:spLocks noGrp="1"/>
          </p:cNvSpPr>
          <p:nvPr>
            <p:ph idx="1"/>
          </p:nvPr>
        </p:nvSpPr>
        <p:spPr>
          <a:xfrm>
            <a:off x="4794637" y="2138901"/>
            <a:ext cx="6754446" cy="3635693"/>
          </a:xfrm>
        </p:spPr>
        <p:txBody>
          <a:bodyPr>
            <a:normAutofit/>
          </a:bodyPr>
          <a:lstStyle/>
          <a:p>
            <a:pPr marL="0" indent="0">
              <a:buNone/>
            </a:pPr>
            <a:r>
              <a:rPr lang="en-US" sz="1700" b="1"/>
              <a:t>Interpersonal Racism </a:t>
            </a:r>
            <a:r>
              <a:rPr lang="en-US" sz="1700"/>
              <a:t>occurs between individuals. These are biases that occur when individuals interact with others and their private racial beliefs affect their public interactions.</a:t>
            </a:r>
          </a:p>
          <a:p>
            <a:pPr marL="285750" indent="-285750">
              <a:buFont typeface="Arial" panose="020B0604020202020204" pitchFamily="34" charset="0"/>
              <a:buChar char="•"/>
            </a:pPr>
            <a:r>
              <a:rPr lang="en-US" sz="1700"/>
              <a:t>Examples include racial slurs, bigotry, hate crimes, racial violence.</a:t>
            </a:r>
          </a:p>
          <a:p>
            <a:pPr marL="285750" indent="-285750">
              <a:buFont typeface="Arial" panose="020B0604020202020204" pitchFamily="34" charset="0"/>
              <a:buChar char="•"/>
            </a:pPr>
            <a:r>
              <a:rPr lang="en-US" sz="1700"/>
              <a:t> Another common type of interpersonal racism is micro-aggressions.</a:t>
            </a:r>
          </a:p>
          <a:p>
            <a:endParaRPr lang="en-US" sz="1700"/>
          </a:p>
        </p:txBody>
      </p:sp>
      <p:pic>
        <p:nvPicPr>
          <p:cNvPr id="4" name="Audio 3">
            <a:hlinkClick r:id="" action="ppaction://media"/>
            <a:extLst>
              <a:ext uri="{FF2B5EF4-FFF2-40B4-BE49-F238E27FC236}">
                <a16:creationId xmlns:a16="http://schemas.microsoft.com/office/drawing/2014/main" id="{0ADEBBE7-EE67-5A4E-9D28-E1C5D493E1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51029781"/>
      </p:ext>
    </p:extLst>
  </p:cSld>
  <p:clrMapOvr>
    <a:masterClrMapping/>
  </p:clrMapOvr>
  <mc:AlternateContent xmlns:mc="http://schemas.openxmlformats.org/markup-compatibility/2006">
    <mc:Choice xmlns:p14="http://schemas.microsoft.com/office/powerpoint/2010/main" Requires="p14">
      <p:transition spd="slow" p14:dur="2000" advTm="40770"/>
    </mc:Choice>
    <mc:Fallback>
      <p:transition spd="slow" advTm="40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71416-CCE4-1946-BE14-A261D3CFB6CD}"/>
              </a:ext>
            </a:extLst>
          </p:cNvPr>
          <p:cNvSpPr txBox="1"/>
          <p:nvPr/>
        </p:nvSpPr>
        <p:spPr>
          <a:xfrm>
            <a:off x="5237483" y="344865"/>
            <a:ext cx="6435405" cy="1569660"/>
          </a:xfrm>
          <a:prstGeom prst="rect">
            <a:avLst/>
          </a:prstGeom>
          <a:noFill/>
        </p:spPr>
        <p:txBody>
          <a:bodyPr wrap="square" rtlCol="0">
            <a:spAutoFit/>
          </a:bodyPr>
          <a:lstStyle/>
          <a:p>
            <a:r>
              <a:rPr lang="en-US" sz="2400" dirty="0"/>
              <a:t>Example 1: An elementary school child chooses the white-blond doll over the dark doll because “she looks prettier”.</a:t>
            </a:r>
          </a:p>
          <a:p>
            <a:endParaRPr lang="en-US" sz="2400" dirty="0"/>
          </a:p>
        </p:txBody>
      </p:sp>
      <p:sp>
        <p:nvSpPr>
          <p:cNvPr id="4" name="Title 3">
            <a:extLst>
              <a:ext uri="{FF2B5EF4-FFF2-40B4-BE49-F238E27FC236}">
                <a16:creationId xmlns:a16="http://schemas.microsoft.com/office/drawing/2014/main" id="{F8178961-960E-CA43-A5AC-51F797DF85D0}"/>
              </a:ext>
            </a:extLst>
          </p:cNvPr>
          <p:cNvSpPr>
            <a:spLocks noGrp="1"/>
          </p:cNvSpPr>
          <p:nvPr>
            <p:ph type="title"/>
          </p:nvPr>
        </p:nvSpPr>
        <p:spPr/>
        <p:txBody>
          <a:bodyPr/>
          <a:lstStyle/>
          <a:p>
            <a:r>
              <a:rPr lang="en-US" dirty="0"/>
              <a:t>Individual-Level RACISM</a:t>
            </a:r>
          </a:p>
        </p:txBody>
      </p:sp>
      <p:pic>
        <p:nvPicPr>
          <p:cNvPr id="3" name="Audio 2">
            <a:hlinkClick r:id="" action="ppaction://media"/>
            <a:extLst>
              <a:ext uri="{FF2B5EF4-FFF2-40B4-BE49-F238E27FC236}">
                <a16:creationId xmlns:a16="http://schemas.microsoft.com/office/drawing/2014/main" id="{CE6864CC-FE09-FA41-8631-44F983C977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10742591"/>
      </p:ext>
    </p:extLst>
  </p:cSld>
  <p:clrMapOvr>
    <a:masterClrMapping/>
  </p:clrMapOvr>
  <mc:AlternateContent xmlns:mc="http://schemas.openxmlformats.org/markup-compatibility/2006">
    <mc:Choice xmlns:p14="http://schemas.microsoft.com/office/powerpoint/2010/main" Requires="p14">
      <p:transition spd="slow" p14:dur="2000" advTm="19453"/>
    </mc:Choice>
    <mc:Fallback>
      <p:transition spd="slow" advTm="19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71416-CCE4-1946-BE14-A261D3CFB6CD}"/>
              </a:ext>
            </a:extLst>
          </p:cNvPr>
          <p:cNvSpPr txBox="1"/>
          <p:nvPr/>
        </p:nvSpPr>
        <p:spPr>
          <a:xfrm>
            <a:off x="5237483" y="344865"/>
            <a:ext cx="6435405" cy="1569660"/>
          </a:xfrm>
          <a:prstGeom prst="rect">
            <a:avLst/>
          </a:prstGeom>
          <a:noFill/>
        </p:spPr>
        <p:txBody>
          <a:bodyPr wrap="square" rtlCol="0">
            <a:spAutoFit/>
          </a:bodyPr>
          <a:lstStyle/>
          <a:p>
            <a:r>
              <a:rPr lang="en-US" sz="2400" dirty="0"/>
              <a:t>Example 1: An elementary school child chooses the white-blond doll over the dark doll because “she looks prettier”.</a:t>
            </a:r>
          </a:p>
          <a:p>
            <a:endParaRPr lang="en-US" sz="2400" dirty="0"/>
          </a:p>
        </p:txBody>
      </p:sp>
      <p:sp>
        <p:nvSpPr>
          <p:cNvPr id="4" name="Title 3">
            <a:extLst>
              <a:ext uri="{FF2B5EF4-FFF2-40B4-BE49-F238E27FC236}">
                <a16:creationId xmlns:a16="http://schemas.microsoft.com/office/drawing/2014/main" id="{F8178961-960E-CA43-A5AC-51F797DF85D0}"/>
              </a:ext>
            </a:extLst>
          </p:cNvPr>
          <p:cNvSpPr>
            <a:spLocks noGrp="1"/>
          </p:cNvSpPr>
          <p:nvPr>
            <p:ph type="title"/>
          </p:nvPr>
        </p:nvSpPr>
        <p:spPr/>
        <p:txBody>
          <a:bodyPr/>
          <a:lstStyle/>
          <a:p>
            <a:r>
              <a:rPr lang="en-US" dirty="0"/>
              <a:t>Individual-Level RACISM</a:t>
            </a:r>
          </a:p>
        </p:txBody>
      </p:sp>
      <p:sp>
        <p:nvSpPr>
          <p:cNvPr id="6" name="TextBox 5">
            <a:extLst>
              <a:ext uri="{FF2B5EF4-FFF2-40B4-BE49-F238E27FC236}">
                <a16:creationId xmlns:a16="http://schemas.microsoft.com/office/drawing/2014/main" id="{C7269454-F672-0E4A-A831-8073691BA8C8}"/>
              </a:ext>
            </a:extLst>
          </p:cNvPr>
          <p:cNvSpPr txBox="1"/>
          <p:nvPr/>
        </p:nvSpPr>
        <p:spPr>
          <a:xfrm>
            <a:off x="5140411" y="1705232"/>
            <a:ext cx="6532477" cy="369332"/>
          </a:xfrm>
          <a:prstGeom prst="rect">
            <a:avLst/>
          </a:prstGeom>
          <a:noFill/>
        </p:spPr>
        <p:txBody>
          <a:bodyPr wrap="square" rtlCol="0">
            <a:spAutoFit/>
          </a:bodyPr>
          <a:lstStyle/>
          <a:p>
            <a:r>
              <a:rPr lang="en-US" dirty="0"/>
              <a:t>Is this </a:t>
            </a:r>
            <a:r>
              <a:rPr lang="en-US" b="1" dirty="0">
                <a:solidFill>
                  <a:schemeClr val="accent2"/>
                </a:solidFill>
              </a:rPr>
              <a:t>internalized racism </a:t>
            </a:r>
            <a:r>
              <a:rPr lang="en-US" dirty="0"/>
              <a:t>OR</a:t>
            </a:r>
            <a:r>
              <a:rPr lang="en-US" b="1" dirty="0"/>
              <a:t> </a:t>
            </a:r>
            <a:r>
              <a:rPr lang="en-US" b="1" dirty="0">
                <a:solidFill>
                  <a:schemeClr val="accent2"/>
                </a:solidFill>
              </a:rPr>
              <a:t>interpersonal racism</a:t>
            </a:r>
            <a:r>
              <a:rPr lang="en-US" b="1" dirty="0"/>
              <a:t>?</a:t>
            </a:r>
            <a:endParaRPr lang="en-US" dirty="0"/>
          </a:p>
        </p:txBody>
      </p:sp>
      <p:pic>
        <p:nvPicPr>
          <p:cNvPr id="7" name="Audio 6">
            <a:hlinkClick r:id="" action="ppaction://media"/>
            <a:extLst>
              <a:ext uri="{FF2B5EF4-FFF2-40B4-BE49-F238E27FC236}">
                <a16:creationId xmlns:a16="http://schemas.microsoft.com/office/drawing/2014/main" id="{5309C8E9-1892-AC4B-9854-1B709127E9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47843700"/>
      </p:ext>
    </p:extLst>
  </p:cSld>
  <p:clrMapOvr>
    <a:masterClrMapping/>
  </p:clrMapOvr>
  <mc:AlternateContent xmlns:mc="http://schemas.openxmlformats.org/markup-compatibility/2006">
    <mc:Choice xmlns:p14="http://schemas.microsoft.com/office/powerpoint/2010/main" Requires="p14">
      <p:transition spd="slow" p14:dur="2000" advTm="10896"/>
    </mc:Choice>
    <mc:Fallback>
      <p:transition spd="slow" advTm="1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71416-CCE4-1946-BE14-A261D3CFB6CD}"/>
              </a:ext>
            </a:extLst>
          </p:cNvPr>
          <p:cNvSpPr txBox="1"/>
          <p:nvPr/>
        </p:nvSpPr>
        <p:spPr>
          <a:xfrm>
            <a:off x="5237483" y="344865"/>
            <a:ext cx="6435405" cy="1200329"/>
          </a:xfrm>
          <a:prstGeom prst="rect">
            <a:avLst/>
          </a:prstGeom>
          <a:noFill/>
        </p:spPr>
        <p:txBody>
          <a:bodyPr wrap="square" rtlCol="0">
            <a:spAutoFit/>
          </a:bodyPr>
          <a:lstStyle/>
          <a:p>
            <a:r>
              <a:rPr lang="en-US" sz="2400" dirty="0"/>
              <a:t>Example 1: An elementary school child chooses the white-blond doll over the dark doll because “she looks prettier”.</a:t>
            </a:r>
          </a:p>
        </p:txBody>
      </p:sp>
      <p:sp>
        <p:nvSpPr>
          <p:cNvPr id="4" name="Title 3">
            <a:extLst>
              <a:ext uri="{FF2B5EF4-FFF2-40B4-BE49-F238E27FC236}">
                <a16:creationId xmlns:a16="http://schemas.microsoft.com/office/drawing/2014/main" id="{F8178961-960E-CA43-A5AC-51F797DF85D0}"/>
              </a:ext>
            </a:extLst>
          </p:cNvPr>
          <p:cNvSpPr>
            <a:spLocks noGrp="1"/>
          </p:cNvSpPr>
          <p:nvPr>
            <p:ph type="title"/>
          </p:nvPr>
        </p:nvSpPr>
        <p:spPr/>
        <p:txBody>
          <a:bodyPr/>
          <a:lstStyle/>
          <a:p>
            <a:r>
              <a:rPr lang="en-US" dirty="0"/>
              <a:t>Individual-Level RACISM</a:t>
            </a:r>
          </a:p>
        </p:txBody>
      </p:sp>
      <p:sp>
        <p:nvSpPr>
          <p:cNvPr id="5" name="TextBox 4">
            <a:extLst>
              <a:ext uri="{FF2B5EF4-FFF2-40B4-BE49-F238E27FC236}">
                <a16:creationId xmlns:a16="http://schemas.microsoft.com/office/drawing/2014/main" id="{A5C99106-A70A-3549-82A8-41F638B3CAD2}"/>
              </a:ext>
            </a:extLst>
          </p:cNvPr>
          <p:cNvSpPr txBox="1"/>
          <p:nvPr/>
        </p:nvSpPr>
        <p:spPr>
          <a:xfrm>
            <a:off x="5237483" y="1545194"/>
            <a:ext cx="6340798" cy="369332"/>
          </a:xfrm>
          <a:prstGeom prst="rect">
            <a:avLst/>
          </a:prstGeom>
          <a:noFill/>
        </p:spPr>
        <p:txBody>
          <a:bodyPr wrap="square" rtlCol="0">
            <a:spAutoFit/>
          </a:bodyPr>
          <a:lstStyle/>
          <a:p>
            <a:pPr algn="ctr"/>
            <a:r>
              <a:rPr lang="en-US" b="1" dirty="0">
                <a:solidFill>
                  <a:schemeClr val="accent2"/>
                </a:solidFill>
              </a:rPr>
              <a:t>INTERNALIZED</a:t>
            </a:r>
          </a:p>
        </p:txBody>
      </p:sp>
      <p:pic>
        <p:nvPicPr>
          <p:cNvPr id="6" name="Audio 5">
            <a:hlinkClick r:id="" action="ppaction://media"/>
            <a:extLst>
              <a:ext uri="{FF2B5EF4-FFF2-40B4-BE49-F238E27FC236}">
                <a16:creationId xmlns:a16="http://schemas.microsoft.com/office/drawing/2014/main" id="{9F73A64A-050C-6043-A8B0-5C306BA5B1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58441771"/>
      </p:ext>
    </p:extLst>
  </p:cSld>
  <p:clrMapOvr>
    <a:masterClrMapping/>
  </p:clrMapOvr>
  <mc:AlternateContent xmlns:mc="http://schemas.openxmlformats.org/markup-compatibility/2006">
    <mc:Choice xmlns:p14="http://schemas.microsoft.com/office/powerpoint/2010/main" Requires="p14">
      <p:transition spd="slow" p14:dur="2000" advTm="18970"/>
    </mc:Choice>
    <mc:Fallback>
      <p:transition spd="slow" advTm="18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71416-CCE4-1946-BE14-A261D3CFB6CD}"/>
              </a:ext>
            </a:extLst>
          </p:cNvPr>
          <p:cNvSpPr txBox="1"/>
          <p:nvPr/>
        </p:nvSpPr>
        <p:spPr>
          <a:xfrm>
            <a:off x="5237483" y="344865"/>
            <a:ext cx="6435405" cy="1200329"/>
          </a:xfrm>
          <a:prstGeom prst="rect">
            <a:avLst/>
          </a:prstGeom>
          <a:noFill/>
        </p:spPr>
        <p:txBody>
          <a:bodyPr wrap="square" rtlCol="0">
            <a:spAutoFit/>
          </a:bodyPr>
          <a:lstStyle/>
          <a:p>
            <a:r>
              <a:rPr lang="en-US" sz="2400" dirty="0"/>
              <a:t>Example 1: An elementary school child chooses the white-blond doll over the dark doll because “she looks prettier”.</a:t>
            </a:r>
          </a:p>
        </p:txBody>
      </p:sp>
      <p:sp>
        <p:nvSpPr>
          <p:cNvPr id="4" name="Title 3">
            <a:extLst>
              <a:ext uri="{FF2B5EF4-FFF2-40B4-BE49-F238E27FC236}">
                <a16:creationId xmlns:a16="http://schemas.microsoft.com/office/drawing/2014/main" id="{F8178961-960E-CA43-A5AC-51F797DF85D0}"/>
              </a:ext>
            </a:extLst>
          </p:cNvPr>
          <p:cNvSpPr>
            <a:spLocks noGrp="1"/>
          </p:cNvSpPr>
          <p:nvPr>
            <p:ph type="title"/>
          </p:nvPr>
        </p:nvSpPr>
        <p:spPr/>
        <p:txBody>
          <a:bodyPr/>
          <a:lstStyle/>
          <a:p>
            <a:r>
              <a:rPr lang="en-US" dirty="0"/>
              <a:t>Individual-Level RACISM</a:t>
            </a:r>
          </a:p>
        </p:txBody>
      </p:sp>
      <p:sp>
        <p:nvSpPr>
          <p:cNvPr id="5" name="TextBox 4">
            <a:extLst>
              <a:ext uri="{FF2B5EF4-FFF2-40B4-BE49-F238E27FC236}">
                <a16:creationId xmlns:a16="http://schemas.microsoft.com/office/drawing/2014/main" id="{A5C99106-A70A-3549-82A8-41F638B3CAD2}"/>
              </a:ext>
            </a:extLst>
          </p:cNvPr>
          <p:cNvSpPr txBox="1"/>
          <p:nvPr/>
        </p:nvSpPr>
        <p:spPr>
          <a:xfrm>
            <a:off x="5237483" y="1545194"/>
            <a:ext cx="6340798" cy="369332"/>
          </a:xfrm>
          <a:prstGeom prst="rect">
            <a:avLst/>
          </a:prstGeom>
          <a:noFill/>
        </p:spPr>
        <p:txBody>
          <a:bodyPr wrap="square" rtlCol="0">
            <a:spAutoFit/>
          </a:bodyPr>
          <a:lstStyle/>
          <a:p>
            <a:pPr algn="ctr"/>
            <a:r>
              <a:rPr lang="en-US" b="1" dirty="0"/>
              <a:t>INTERNALIZED</a:t>
            </a:r>
          </a:p>
        </p:txBody>
      </p:sp>
      <p:sp>
        <p:nvSpPr>
          <p:cNvPr id="3" name="TextBox 2">
            <a:extLst>
              <a:ext uri="{FF2B5EF4-FFF2-40B4-BE49-F238E27FC236}">
                <a16:creationId xmlns:a16="http://schemas.microsoft.com/office/drawing/2014/main" id="{08B69681-4D9C-6641-977E-7579F49CE073}"/>
              </a:ext>
            </a:extLst>
          </p:cNvPr>
          <p:cNvSpPr txBox="1"/>
          <p:nvPr/>
        </p:nvSpPr>
        <p:spPr>
          <a:xfrm>
            <a:off x="5237483" y="2496065"/>
            <a:ext cx="6435405" cy="830997"/>
          </a:xfrm>
          <a:prstGeom prst="rect">
            <a:avLst/>
          </a:prstGeom>
          <a:noFill/>
        </p:spPr>
        <p:txBody>
          <a:bodyPr wrap="square" rtlCol="0">
            <a:spAutoFit/>
          </a:bodyPr>
          <a:lstStyle/>
          <a:p>
            <a:r>
              <a:rPr lang="en-US" sz="2400" dirty="0"/>
              <a:t>Example 2: The Amy Cooper event in Central Park.</a:t>
            </a:r>
          </a:p>
        </p:txBody>
      </p:sp>
      <p:pic>
        <p:nvPicPr>
          <p:cNvPr id="6" name="Audio 5">
            <a:hlinkClick r:id="" action="ppaction://media"/>
            <a:extLst>
              <a:ext uri="{FF2B5EF4-FFF2-40B4-BE49-F238E27FC236}">
                <a16:creationId xmlns:a16="http://schemas.microsoft.com/office/drawing/2014/main" id="{779462A4-08ED-254F-98C0-55A5C82B88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60574360"/>
      </p:ext>
    </p:extLst>
  </p:cSld>
  <p:clrMapOvr>
    <a:masterClrMapping/>
  </p:clrMapOvr>
  <mc:AlternateContent xmlns:mc="http://schemas.openxmlformats.org/markup-compatibility/2006">
    <mc:Choice xmlns:p14="http://schemas.microsoft.com/office/powerpoint/2010/main" Requires="p14">
      <p:transition spd="slow" p14:dur="2000" advTm="32834"/>
    </mc:Choice>
    <mc:Fallback>
      <p:transition spd="slow" advTm="32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71416-CCE4-1946-BE14-A261D3CFB6CD}"/>
              </a:ext>
            </a:extLst>
          </p:cNvPr>
          <p:cNvSpPr txBox="1"/>
          <p:nvPr/>
        </p:nvSpPr>
        <p:spPr>
          <a:xfrm>
            <a:off x="5237483" y="344865"/>
            <a:ext cx="6435405" cy="1200329"/>
          </a:xfrm>
          <a:prstGeom prst="rect">
            <a:avLst/>
          </a:prstGeom>
          <a:noFill/>
        </p:spPr>
        <p:txBody>
          <a:bodyPr wrap="square" rtlCol="0">
            <a:spAutoFit/>
          </a:bodyPr>
          <a:lstStyle/>
          <a:p>
            <a:r>
              <a:rPr lang="en-US" sz="2400" dirty="0"/>
              <a:t>Example 1: An elementary school child chooses the white-blond doll over the dark doll because “she looks prettier”.</a:t>
            </a:r>
          </a:p>
        </p:txBody>
      </p:sp>
      <p:sp>
        <p:nvSpPr>
          <p:cNvPr id="4" name="Title 3">
            <a:extLst>
              <a:ext uri="{FF2B5EF4-FFF2-40B4-BE49-F238E27FC236}">
                <a16:creationId xmlns:a16="http://schemas.microsoft.com/office/drawing/2014/main" id="{F8178961-960E-CA43-A5AC-51F797DF85D0}"/>
              </a:ext>
            </a:extLst>
          </p:cNvPr>
          <p:cNvSpPr>
            <a:spLocks noGrp="1"/>
          </p:cNvSpPr>
          <p:nvPr>
            <p:ph type="title"/>
          </p:nvPr>
        </p:nvSpPr>
        <p:spPr/>
        <p:txBody>
          <a:bodyPr/>
          <a:lstStyle/>
          <a:p>
            <a:r>
              <a:rPr lang="en-US" dirty="0"/>
              <a:t>Individual-Level RACISM</a:t>
            </a:r>
          </a:p>
        </p:txBody>
      </p:sp>
      <p:sp>
        <p:nvSpPr>
          <p:cNvPr id="5" name="TextBox 4">
            <a:extLst>
              <a:ext uri="{FF2B5EF4-FFF2-40B4-BE49-F238E27FC236}">
                <a16:creationId xmlns:a16="http://schemas.microsoft.com/office/drawing/2014/main" id="{A5C99106-A70A-3549-82A8-41F638B3CAD2}"/>
              </a:ext>
            </a:extLst>
          </p:cNvPr>
          <p:cNvSpPr txBox="1"/>
          <p:nvPr/>
        </p:nvSpPr>
        <p:spPr>
          <a:xfrm>
            <a:off x="5237483" y="1545194"/>
            <a:ext cx="6340798" cy="369332"/>
          </a:xfrm>
          <a:prstGeom prst="rect">
            <a:avLst/>
          </a:prstGeom>
          <a:noFill/>
        </p:spPr>
        <p:txBody>
          <a:bodyPr wrap="square" rtlCol="0">
            <a:spAutoFit/>
          </a:bodyPr>
          <a:lstStyle/>
          <a:p>
            <a:pPr algn="ctr"/>
            <a:r>
              <a:rPr lang="en-US" b="1" dirty="0"/>
              <a:t>INTERNALIZED</a:t>
            </a:r>
          </a:p>
        </p:txBody>
      </p:sp>
      <p:sp>
        <p:nvSpPr>
          <p:cNvPr id="3" name="TextBox 2">
            <a:extLst>
              <a:ext uri="{FF2B5EF4-FFF2-40B4-BE49-F238E27FC236}">
                <a16:creationId xmlns:a16="http://schemas.microsoft.com/office/drawing/2014/main" id="{08B69681-4D9C-6641-977E-7579F49CE073}"/>
              </a:ext>
            </a:extLst>
          </p:cNvPr>
          <p:cNvSpPr txBox="1"/>
          <p:nvPr/>
        </p:nvSpPr>
        <p:spPr>
          <a:xfrm>
            <a:off x="5237483" y="2496065"/>
            <a:ext cx="6435405" cy="830997"/>
          </a:xfrm>
          <a:prstGeom prst="rect">
            <a:avLst/>
          </a:prstGeom>
          <a:noFill/>
        </p:spPr>
        <p:txBody>
          <a:bodyPr wrap="square" rtlCol="0">
            <a:spAutoFit/>
          </a:bodyPr>
          <a:lstStyle/>
          <a:p>
            <a:r>
              <a:rPr lang="en-US" sz="2400" dirty="0"/>
              <a:t>Example 2: The Amy Cooper event in Central Park.</a:t>
            </a:r>
          </a:p>
        </p:txBody>
      </p:sp>
      <p:sp>
        <p:nvSpPr>
          <p:cNvPr id="6" name="TextBox 5">
            <a:extLst>
              <a:ext uri="{FF2B5EF4-FFF2-40B4-BE49-F238E27FC236}">
                <a16:creationId xmlns:a16="http://schemas.microsoft.com/office/drawing/2014/main" id="{46455C6C-7310-8C44-9D9F-684471A72ADF}"/>
              </a:ext>
            </a:extLst>
          </p:cNvPr>
          <p:cNvSpPr txBox="1"/>
          <p:nvPr/>
        </p:nvSpPr>
        <p:spPr>
          <a:xfrm>
            <a:off x="5237483" y="3530939"/>
            <a:ext cx="6532477" cy="369332"/>
          </a:xfrm>
          <a:prstGeom prst="rect">
            <a:avLst/>
          </a:prstGeom>
          <a:noFill/>
        </p:spPr>
        <p:txBody>
          <a:bodyPr wrap="square" rtlCol="0">
            <a:spAutoFit/>
          </a:bodyPr>
          <a:lstStyle/>
          <a:p>
            <a:r>
              <a:rPr lang="en-US" dirty="0"/>
              <a:t>Is this </a:t>
            </a:r>
            <a:r>
              <a:rPr lang="en-US" b="1" dirty="0">
                <a:solidFill>
                  <a:schemeClr val="accent2"/>
                </a:solidFill>
              </a:rPr>
              <a:t>internalized racism </a:t>
            </a:r>
            <a:r>
              <a:rPr lang="en-US" dirty="0"/>
              <a:t>OR</a:t>
            </a:r>
            <a:r>
              <a:rPr lang="en-US" b="1" dirty="0"/>
              <a:t> </a:t>
            </a:r>
            <a:r>
              <a:rPr lang="en-US" b="1" dirty="0">
                <a:solidFill>
                  <a:schemeClr val="accent2"/>
                </a:solidFill>
              </a:rPr>
              <a:t>interpersonal racism</a:t>
            </a:r>
            <a:r>
              <a:rPr lang="en-US" b="1" dirty="0"/>
              <a:t>?</a:t>
            </a:r>
            <a:endParaRPr lang="en-US" dirty="0"/>
          </a:p>
        </p:txBody>
      </p:sp>
      <p:pic>
        <p:nvPicPr>
          <p:cNvPr id="7" name="Audio 6">
            <a:hlinkClick r:id="" action="ppaction://media"/>
            <a:extLst>
              <a:ext uri="{FF2B5EF4-FFF2-40B4-BE49-F238E27FC236}">
                <a16:creationId xmlns:a16="http://schemas.microsoft.com/office/drawing/2014/main" id="{7FF002BC-30F6-C240-966F-CE818B7376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22729799"/>
      </p:ext>
    </p:extLst>
  </p:cSld>
  <p:clrMapOvr>
    <a:masterClrMapping/>
  </p:clrMapOvr>
  <mc:AlternateContent xmlns:mc="http://schemas.openxmlformats.org/markup-compatibility/2006">
    <mc:Choice xmlns:p14="http://schemas.microsoft.com/office/powerpoint/2010/main" Requires="p14">
      <p:transition spd="slow" p14:dur="2000" advTm="7168"/>
    </mc:Choice>
    <mc:Fallback>
      <p:transition spd="slow" advTm="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71416-CCE4-1946-BE14-A261D3CFB6CD}"/>
              </a:ext>
            </a:extLst>
          </p:cNvPr>
          <p:cNvSpPr txBox="1"/>
          <p:nvPr/>
        </p:nvSpPr>
        <p:spPr>
          <a:xfrm>
            <a:off x="5237483" y="344865"/>
            <a:ext cx="6435405" cy="1200329"/>
          </a:xfrm>
          <a:prstGeom prst="rect">
            <a:avLst/>
          </a:prstGeom>
          <a:noFill/>
        </p:spPr>
        <p:txBody>
          <a:bodyPr wrap="square" rtlCol="0">
            <a:spAutoFit/>
          </a:bodyPr>
          <a:lstStyle/>
          <a:p>
            <a:r>
              <a:rPr lang="en-US" sz="2400" dirty="0"/>
              <a:t>Example 1: An elementary school child chooses the white-blond doll over the dark doll because “she looks prettier”.</a:t>
            </a:r>
          </a:p>
        </p:txBody>
      </p:sp>
      <p:sp>
        <p:nvSpPr>
          <p:cNvPr id="4" name="Title 3">
            <a:extLst>
              <a:ext uri="{FF2B5EF4-FFF2-40B4-BE49-F238E27FC236}">
                <a16:creationId xmlns:a16="http://schemas.microsoft.com/office/drawing/2014/main" id="{F8178961-960E-CA43-A5AC-51F797DF85D0}"/>
              </a:ext>
            </a:extLst>
          </p:cNvPr>
          <p:cNvSpPr>
            <a:spLocks noGrp="1"/>
          </p:cNvSpPr>
          <p:nvPr>
            <p:ph type="title"/>
          </p:nvPr>
        </p:nvSpPr>
        <p:spPr/>
        <p:txBody>
          <a:bodyPr/>
          <a:lstStyle/>
          <a:p>
            <a:r>
              <a:rPr lang="en-US" dirty="0"/>
              <a:t>Individual-Level RACISM</a:t>
            </a:r>
          </a:p>
        </p:txBody>
      </p:sp>
      <p:sp>
        <p:nvSpPr>
          <p:cNvPr id="5" name="TextBox 4">
            <a:extLst>
              <a:ext uri="{FF2B5EF4-FFF2-40B4-BE49-F238E27FC236}">
                <a16:creationId xmlns:a16="http://schemas.microsoft.com/office/drawing/2014/main" id="{A5C99106-A70A-3549-82A8-41F638B3CAD2}"/>
              </a:ext>
            </a:extLst>
          </p:cNvPr>
          <p:cNvSpPr txBox="1"/>
          <p:nvPr/>
        </p:nvSpPr>
        <p:spPr>
          <a:xfrm>
            <a:off x="5237483" y="1545194"/>
            <a:ext cx="6340798" cy="369332"/>
          </a:xfrm>
          <a:prstGeom prst="rect">
            <a:avLst/>
          </a:prstGeom>
          <a:noFill/>
        </p:spPr>
        <p:txBody>
          <a:bodyPr wrap="square" rtlCol="0">
            <a:spAutoFit/>
          </a:bodyPr>
          <a:lstStyle/>
          <a:p>
            <a:pPr algn="ctr"/>
            <a:r>
              <a:rPr lang="en-US" b="1" dirty="0"/>
              <a:t>INTERNALIZED</a:t>
            </a:r>
          </a:p>
        </p:txBody>
      </p:sp>
      <p:sp>
        <p:nvSpPr>
          <p:cNvPr id="3" name="TextBox 2">
            <a:extLst>
              <a:ext uri="{FF2B5EF4-FFF2-40B4-BE49-F238E27FC236}">
                <a16:creationId xmlns:a16="http://schemas.microsoft.com/office/drawing/2014/main" id="{08B69681-4D9C-6641-977E-7579F49CE073}"/>
              </a:ext>
            </a:extLst>
          </p:cNvPr>
          <p:cNvSpPr txBox="1"/>
          <p:nvPr/>
        </p:nvSpPr>
        <p:spPr>
          <a:xfrm>
            <a:off x="5237483" y="2496065"/>
            <a:ext cx="6435405" cy="830997"/>
          </a:xfrm>
          <a:prstGeom prst="rect">
            <a:avLst/>
          </a:prstGeom>
          <a:noFill/>
        </p:spPr>
        <p:txBody>
          <a:bodyPr wrap="square" rtlCol="0">
            <a:spAutoFit/>
          </a:bodyPr>
          <a:lstStyle/>
          <a:p>
            <a:r>
              <a:rPr lang="en-US" sz="2400" dirty="0"/>
              <a:t>Example 2: The Amy Cooper event in Central Park.</a:t>
            </a:r>
          </a:p>
        </p:txBody>
      </p:sp>
      <p:sp>
        <p:nvSpPr>
          <p:cNvPr id="6" name="TextBox 5">
            <a:extLst>
              <a:ext uri="{FF2B5EF4-FFF2-40B4-BE49-F238E27FC236}">
                <a16:creationId xmlns:a16="http://schemas.microsoft.com/office/drawing/2014/main" id="{A97A8B04-15B1-8849-8106-53CBE4ACFD62}"/>
              </a:ext>
            </a:extLst>
          </p:cNvPr>
          <p:cNvSpPr txBox="1"/>
          <p:nvPr/>
        </p:nvSpPr>
        <p:spPr>
          <a:xfrm>
            <a:off x="5350476" y="3327062"/>
            <a:ext cx="6322412" cy="369332"/>
          </a:xfrm>
          <a:prstGeom prst="rect">
            <a:avLst/>
          </a:prstGeom>
          <a:noFill/>
        </p:spPr>
        <p:txBody>
          <a:bodyPr wrap="square" rtlCol="0">
            <a:spAutoFit/>
          </a:bodyPr>
          <a:lstStyle/>
          <a:p>
            <a:pPr algn="ctr"/>
            <a:r>
              <a:rPr lang="en-US" b="1" dirty="0">
                <a:solidFill>
                  <a:schemeClr val="accent2"/>
                </a:solidFill>
              </a:rPr>
              <a:t>INTERPERSONAL</a:t>
            </a:r>
          </a:p>
        </p:txBody>
      </p:sp>
      <p:pic>
        <p:nvPicPr>
          <p:cNvPr id="7" name="Audio 6">
            <a:hlinkClick r:id="" action="ppaction://media"/>
            <a:extLst>
              <a:ext uri="{FF2B5EF4-FFF2-40B4-BE49-F238E27FC236}">
                <a16:creationId xmlns:a16="http://schemas.microsoft.com/office/drawing/2014/main" id="{E2E97FA2-52CD-6D44-91E4-C7AF5E3074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64600194"/>
      </p:ext>
    </p:extLst>
  </p:cSld>
  <p:clrMapOvr>
    <a:masterClrMapping/>
  </p:clrMapOvr>
  <mc:AlternateContent xmlns:mc="http://schemas.openxmlformats.org/markup-compatibility/2006">
    <mc:Choice xmlns:p14="http://schemas.microsoft.com/office/powerpoint/2010/main" Requires="p14">
      <p:transition spd="slow" p14:dur="2000" advTm="15679"/>
    </mc:Choice>
    <mc:Fallback>
      <p:transition spd="slow" advTm="15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15" name="Rectangle 14">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962C741E-1B73-4EAE-8523-FF16315DB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890A173-5DFF-4238-960D-46429DC14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67953"/>
            <a:ext cx="7508839" cy="5446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EAF1E48-572F-AA44-9ECC-00EBCF7AC5CF}"/>
              </a:ext>
            </a:extLst>
          </p:cNvPr>
          <p:cNvSpPr>
            <a:spLocks noGrp="1"/>
          </p:cNvSpPr>
          <p:nvPr>
            <p:ph type="title"/>
          </p:nvPr>
        </p:nvSpPr>
        <p:spPr>
          <a:xfrm>
            <a:off x="855388" y="1191873"/>
            <a:ext cx="6007691" cy="4328306"/>
          </a:xfrm>
        </p:spPr>
        <p:txBody>
          <a:bodyPr vert="horz" lIns="109728" tIns="109728" rIns="109728" bIns="91440" rtlCol="0" anchor="ctr">
            <a:normAutofit/>
          </a:bodyPr>
          <a:lstStyle/>
          <a:p>
            <a:pPr>
              <a:lnSpc>
                <a:spcPct val="125000"/>
              </a:lnSpc>
            </a:pPr>
            <a:r>
              <a:rPr lang="en-US" sz="6000" b="0" cap="all" dirty="0">
                <a:solidFill>
                  <a:schemeClr val="bg1"/>
                </a:solidFill>
              </a:rPr>
              <a:t>D&amp;I </a:t>
            </a:r>
            <a:br>
              <a:rPr lang="en-US" sz="6000" b="0" cap="all" dirty="0">
                <a:solidFill>
                  <a:schemeClr val="bg1"/>
                </a:solidFill>
              </a:rPr>
            </a:br>
            <a:r>
              <a:rPr lang="en-US" sz="6000" b="0" cap="all" dirty="0">
                <a:solidFill>
                  <a:schemeClr val="bg1"/>
                </a:solidFill>
              </a:rPr>
              <a:t>Small Steps</a:t>
            </a:r>
          </a:p>
        </p:txBody>
      </p:sp>
      <p:sp>
        <p:nvSpPr>
          <p:cNvPr id="21" name="Rectangle 20">
            <a:extLst>
              <a:ext uri="{FF2B5EF4-FFF2-40B4-BE49-F238E27FC236}">
                <a16:creationId xmlns:a16="http://schemas.microsoft.com/office/drawing/2014/main" id="{8B4EB027-ACDA-466F-997A-93A769216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821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6085BE5-9F10-446F-B7E2-D218086A6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2219" y="667952"/>
            <a:ext cx="4629781" cy="544629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E4C69F2B-EAF9-6B4E-BE77-D11F92D949B4}"/>
              </a:ext>
            </a:extLst>
          </p:cNvPr>
          <p:cNvSpPr>
            <a:spLocks noGrp="1"/>
          </p:cNvSpPr>
          <p:nvPr>
            <p:ph type="body" sz="half" idx="4294967295"/>
          </p:nvPr>
        </p:nvSpPr>
        <p:spPr>
          <a:xfrm>
            <a:off x="8197352" y="1569494"/>
            <a:ext cx="3351729" cy="3707218"/>
          </a:xfrm>
        </p:spPr>
        <p:txBody>
          <a:bodyPr vert="horz" lIns="109728" tIns="109728" rIns="109728" bIns="91440" rtlCol="0" anchor="ctr">
            <a:normAutofit fontScale="92500"/>
          </a:bodyPr>
          <a:lstStyle/>
          <a:p>
            <a:pPr>
              <a:lnSpc>
                <a:spcPct val="150000"/>
              </a:lnSpc>
            </a:pPr>
            <a:r>
              <a:rPr lang="en-US" sz="2400" b="0" dirty="0">
                <a:solidFill>
                  <a:schemeClr val="tx1">
                    <a:lumMod val="85000"/>
                    <a:lumOff val="15000"/>
                  </a:schemeClr>
                </a:solidFill>
              </a:rPr>
              <a:t>Information, Tools, and Strategies to help understand racism, value diversity, and create inclusive communities.</a:t>
            </a:r>
          </a:p>
        </p:txBody>
      </p:sp>
      <p:sp>
        <p:nvSpPr>
          <p:cNvPr id="25" name="Rectangle 24">
            <a:extLst>
              <a:ext uri="{FF2B5EF4-FFF2-40B4-BE49-F238E27FC236}">
                <a16:creationId xmlns:a16="http://schemas.microsoft.com/office/drawing/2014/main" id="{F9AD7632-733F-4D9A-B5ED-0C470DCD6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6795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33DAB40-DCE3-4D49-8A94-7626AB50A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0502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668274-30DA-DC4A-A4B9-840A151031AB}"/>
              </a:ext>
            </a:extLst>
          </p:cNvPr>
          <p:cNvSpPr txBox="1"/>
          <p:nvPr/>
        </p:nvSpPr>
        <p:spPr>
          <a:xfrm>
            <a:off x="328613" y="76543"/>
            <a:ext cx="10044112" cy="369332"/>
          </a:xfrm>
          <a:prstGeom prst="rect">
            <a:avLst/>
          </a:prstGeom>
          <a:noFill/>
        </p:spPr>
        <p:txBody>
          <a:bodyPr wrap="square" rtlCol="0">
            <a:spAutoFit/>
          </a:bodyPr>
          <a:lstStyle/>
          <a:p>
            <a:r>
              <a:rPr lang="en-US" dirty="0"/>
              <a:t>If you have time for a cup of coffee, then you have time for …</a:t>
            </a:r>
          </a:p>
        </p:txBody>
      </p:sp>
      <p:pic>
        <p:nvPicPr>
          <p:cNvPr id="1028" name="Picture 4" descr="Social Media, Personal, Social Networks">
            <a:extLst>
              <a:ext uri="{FF2B5EF4-FFF2-40B4-BE49-F238E27FC236}">
                <a16:creationId xmlns:a16="http://schemas.microsoft.com/office/drawing/2014/main" id="{1EA55EA1-A42C-3743-B742-443C2679C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586" y="816174"/>
            <a:ext cx="4133177" cy="2755451"/>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431B285D-95D4-CF4B-A3EE-E1A96262F4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35895794"/>
      </p:ext>
    </p:extLst>
  </p:cSld>
  <p:clrMapOvr>
    <a:masterClrMapping/>
  </p:clrMapOvr>
  <mc:AlternateContent xmlns:mc="http://schemas.openxmlformats.org/markup-compatibility/2006">
    <mc:Choice xmlns:p14="http://schemas.microsoft.com/office/powerpoint/2010/main" Requires="p14">
      <p:transition spd="slow" p14:dur="2000" advTm="16139"/>
    </mc:Choice>
    <mc:Fallback>
      <p:transition spd="slow" advTm="16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71416-CCE4-1946-BE14-A261D3CFB6CD}"/>
              </a:ext>
            </a:extLst>
          </p:cNvPr>
          <p:cNvSpPr txBox="1"/>
          <p:nvPr/>
        </p:nvSpPr>
        <p:spPr>
          <a:xfrm>
            <a:off x="5237483" y="344865"/>
            <a:ext cx="6435405" cy="1200329"/>
          </a:xfrm>
          <a:prstGeom prst="rect">
            <a:avLst/>
          </a:prstGeom>
          <a:noFill/>
        </p:spPr>
        <p:txBody>
          <a:bodyPr wrap="square" rtlCol="0">
            <a:spAutoFit/>
          </a:bodyPr>
          <a:lstStyle/>
          <a:p>
            <a:r>
              <a:rPr lang="en-US" sz="2400" dirty="0"/>
              <a:t>Example 1: An elementary school child chooses the white-blond doll over the dark doll because “she looks prettier”.</a:t>
            </a:r>
          </a:p>
        </p:txBody>
      </p:sp>
      <p:sp>
        <p:nvSpPr>
          <p:cNvPr id="4" name="Title 3">
            <a:extLst>
              <a:ext uri="{FF2B5EF4-FFF2-40B4-BE49-F238E27FC236}">
                <a16:creationId xmlns:a16="http://schemas.microsoft.com/office/drawing/2014/main" id="{F8178961-960E-CA43-A5AC-51F797DF85D0}"/>
              </a:ext>
            </a:extLst>
          </p:cNvPr>
          <p:cNvSpPr>
            <a:spLocks noGrp="1"/>
          </p:cNvSpPr>
          <p:nvPr>
            <p:ph type="title"/>
          </p:nvPr>
        </p:nvSpPr>
        <p:spPr/>
        <p:txBody>
          <a:bodyPr/>
          <a:lstStyle/>
          <a:p>
            <a:r>
              <a:rPr lang="en-US" dirty="0"/>
              <a:t>Individual-Level RACISM</a:t>
            </a:r>
          </a:p>
        </p:txBody>
      </p:sp>
      <p:sp>
        <p:nvSpPr>
          <p:cNvPr id="5" name="TextBox 4">
            <a:extLst>
              <a:ext uri="{FF2B5EF4-FFF2-40B4-BE49-F238E27FC236}">
                <a16:creationId xmlns:a16="http://schemas.microsoft.com/office/drawing/2014/main" id="{A5C99106-A70A-3549-82A8-41F638B3CAD2}"/>
              </a:ext>
            </a:extLst>
          </p:cNvPr>
          <p:cNvSpPr txBox="1"/>
          <p:nvPr/>
        </p:nvSpPr>
        <p:spPr>
          <a:xfrm>
            <a:off x="5237483" y="1545194"/>
            <a:ext cx="6340798" cy="369332"/>
          </a:xfrm>
          <a:prstGeom prst="rect">
            <a:avLst/>
          </a:prstGeom>
          <a:noFill/>
        </p:spPr>
        <p:txBody>
          <a:bodyPr wrap="square" rtlCol="0">
            <a:spAutoFit/>
          </a:bodyPr>
          <a:lstStyle/>
          <a:p>
            <a:pPr algn="ctr"/>
            <a:r>
              <a:rPr lang="en-US" b="1" dirty="0"/>
              <a:t>INTERNALIZED</a:t>
            </a:r>
          </a:p>
        </p:txBody>
      </p:sp>
      <p:sp>
        <p:nvSpPr>
          <p:cNvPr id="3" name="TextBox 2">
            <a:extLst>
              <a:ext uri="{FF2B5EF4-FFF2-40B4-BE49-F238E27FC236}">
                <a16:creationId xmlns:a16="http://schemas.microsoft.com/office/drawing/2014/main" id="{08B69681-4D9C-6641-977E-7579F49CE073}"/>
              </a:ext>
            </a:extLst>
          </p:cNvPr>
          <p:cNvSpPr txBox="1"/>
          <p:nvPr/>
        </p:nvSpPr>
        <p:spPr>
          <a:xfrm>
            <a:off x="5237483" y="2496065"/>
            <a:ext cx="6435405" cy="830997"/>
          </a:xfrm>
          <a:prstGeom prst="rect">
            <a:avLst/>
          </a:prstGeom>
          <a:noFill/>
        </p:spPr>
        <p:txBody>
          <a:bodyPr wrap="square" rtlCol="0">
            <a:spAutoFit/>
          </a:bodyPr>
          <a:lstStyle/>
          <a:p>
            <a:r>
              <a:rPr lang="en-US" sz="2400" dirty="0"/>
              <a:t>Example 2: The Amy Cooper event in Central Park.</a:t>
            </a:r>
          </a:p>
        </p:txBody>
      </p:sp>
      <p:sp>
        <p:nvSpPr>
          <p:cNvPr id="6" name="TextBox 5">
            <a:extLst>
              <a:ext uri="{FF2B5EF4-FFF2-40B4-BE49-F238E27FC236}">
                <a16:creationId xmlns:a16="http://schemas.microsoft.com/office/drawing/2014/main" id="{A97A8B04-15B1-8849-8106-53CBE4ACFD62}"/>
              </a:ext>
            </a:extLst>
          </p:cNvPr>
          <p:cNvSpPr txBox="1"/>
          <p:nvPr/>
        </p:nvSpPr>
        <p:spPr>
          <a:xfrm>
            <a:off x="5350476" y="3327062"/>
            <a:ext cx="6322412" cy="369332"/>
          </a:xfrm>
          <a:prstGeom prst="rect">
            <a:avLst/>
          </a:prstGeom>
          <a:noFill/>
        </p:spPr>
        <p:txBody>
          <a:bodyPr wrap="square" rtlCol="0">
            <a:spAutoFit/>
          </a:bodyPr>
          <a:lstStyle/>
          <a:p>
            <a:pPr algn="ctr"/>
            <a:r>
              <a:rPr lang="en-US" b="1" dirty="0"/>
              <a:t>INTERPERSONAL</a:t>
            </a:r>
          </a:p>
        </p:txBody>
      </p:sp>
      <p:sp>
        <p:nvSpPr>
          <p:cNvPr id="7" name="TextBox 6">
            <a:extLst>
              <a:ext uri="{FF2B5EF4-FFF2-40B4-BE49-F238E27FC236}">
                <a16:creationId xmlns:a16="http://schemas.microsoft.com/office/drawing/2014/main" id="{A9014C45-CCB6-7649-8F3D-3C56D227C01D}"/>
              </a:ext>
            </a:extLst>
          </p:cNvPr>
          <p:cNvSpPr txBox="1"/>
          <p:nvPr/>
        </p:nvSpPr>
        <p:spPr>
          <a:xfrm>
            <a:off x="5350476" y="3994521"/>
            <a:ext cx="6091881" cy="1938992"/>
          </a:xfrm>
          <a:prstGeom prst="rect">
            <a:avLst/>
          </a:prstGeom>
          <a:noFill/>
        </p:spPr>
        <p:txBody>
          <a:bodyPr wrap="square" rtlCol="0">
            <a:spAutoFit/>
          </a:bodyPr>
          <a:lstStyle/>
          <a:p>
            <a:r>
              <a:rPr lang="en-US" sz="2400" dirty="0"/>
              <a:t>Example 3: A white person is chatting in a group and comments to the Person of Color in the group, “You know I don’t see you as black; you’re just like one of us.”</a:t>
            </a:r>
          </a:p>
        </p:txBody>
      </p:sp>
      <p:pic>
        <p:nvPicPr>
          <p:cNvPr id="8" name="Audio 7">
            <a:hlinkClick r:id="" action="ppaction://media"/>
            <a:extLst>
              <a:ext uri="{FF2B5EF4-FFF2-40B4-BE49-F238E27FC236}">
                <a16:creationId xmlns:a16="http://schemas.microsoft.com/office/drawing/2014/main" id="{6032BC08-53A4-904E-9D6D-F30290962E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13766695"/>
      </p:ext>
    </p:extLst>
  </p:cSld>
  <p:clrMapOvr>
    <a:masterClrMapping/>
  </p:clrMapOvr>
  <mc:AlternateContent xmlns:mc="http://schemas.openxmlformats.org/markup-compatibility/2006">
    <mc:Choice xmlns:p14="http://schemas.microsoft.com/office/powerpoint/2010/main" Requires="p14">
      <p:transition spd="slow" p14:dur="2000" advTm="11700"/>
    </mc:Choice>
    <mc:Fallback>
      <p:transition spd="slow" advTm="11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71416-CCE4-1946-BE14-A261D3CFB6CD}"/>
              </a:ext>
            </a:extLst>
          </p:cNvPr>
          <p:cNvSpPr txBox="1"/>
          <p:nvPr/>
        </p:nvSpPr>
        <p:spPr>
          <a:xfrm>
            <a:off x="5237483" y="344865"/>
            <a:ext cx="6435405" cy="1200329"/>
          </a:xfrm>
          <a:prstGeom prst="rect">
            <a:avLst/>
          </a:prstGeom>
          <a:noFill/>
        </p:spPr>
        <p:txBody>
          <a:bodyPr wrap="square" rtlCol="0">
            <a:spAutoFit/>
          </a:bodyPr>
          <a:lstStyle/>
          <a:p>
            <a:r>
              <a:rPr lang="en-US" sz="2400" dirty="0"/>
              <a:t>Example 1: An elementary school child chooses the white-blond doll over the dark doll because “she looks prettier”.</a:t>
            </a:r>
          </a:p>
        </p:txBody>
      </p:sp>
      <p:sp>
        <p:nvSpPr>
          <p:cNvPr id="4" name="Title 3">
            <a:extLst>
              <a:ext uri="{FF2B5EF4-FFF2-40B4-BE49-F238E27FC236}">
                <a16:creationId xmlns:a16="http://schemas.microsoft.com/office/drawing/2014/main" id="{F8178961-960E-CA43-A5AC-51F797DF85D0}"/>
              </a:ext>
            </a:extLst>
          </p:cNvPr>
          <p:cNvSpPr>
            <a:spLocks noGrp="1"/>
          </p:cNvSpPr>
          <p:nvPr>
            <p:ph type="title"/>
          </p:nvPr>
        </p:nvSpPr>
        <p:spPr/>
        <p:txBody>
          <a:bodyPr/>
          <a:lstStyle/>
          <a:p>
            <a:r>
              <a:rPr lang="en-US" dirty="0"/>
              <a:t>Individual-Level RACISM</a:t>
            </a:r>
          </a:p>
        </p:txBody>
      </p:sp>
      <p:sp>
        <p:nvSpPr>
          <p:cNvPr id="5" name="TextBox 4">
            <a:extLst>
              <a:ext uri="{FF2B5EF4-FFF2-40B4-BE49-F238E27FC236}">
                <a16:creationId xmlns:a16="http://schemas.microsoft.com/office/drawing/2014/main" id="{A5C99106-A70A-3549-82A8-41F638B3CAD2}"/>
              </a:ext>
            </a:extLst>
          </p:cNvPr>
          <p:cNvSpPr txBox="1"/>
          <p:nvPr/>
        </p:nvSpPr>
        <p:spPr>
          <a:xfrm>
            <a:off x="5237483" y="1545194"/>
            <a:ext cx="6340798" cy="369332"/>
          </a:xfrm>
          <a:prstGeom prst="rect">
            <a:avLst/>
          </a:prstGeom>
          <a:noFill/>
        </p:spPr>
        <p:txBody>
          <a:bodyPr wrap="square" rtlCol="0">
            <a:spAutoFit/>
          </a:bodyPr>
          <a:lstStyle/>
          <a:p>
            <a:pPr algn="ctr"/>
            <a:r>
              <a:rPr lang="en-US" b="1" dirty="0"/>
              <a:t>INTERNALIZED</a:t>
            </a:r>
          </a:p>
        </p:txBody>
      </p:sp>
      <p:sp>
        <p:nvSpPr>
          <p:cNvPr id="3" name="TextBox 2">
            <a:extLst>
              <a:ext uri="{FF2B5EF4-FFF2-40B4-BE49-F238E27FC236}">
                <a16:creationId xmlns:a16="http://schemas.microsoft.com/office/drawing/2014/main" id="{08B69681-4D9C-6641-977E-7579F49CE073}"/>
              </a:ext>
            </a:extLst>
          </p:cNvPr>
          <p:cNvSpPr txBox="1"/>
          <p:nvPr/>
        </p:nvSpPr>
        <p:spPr>
          <a:xfrm>
            <a:off x="5237483" y="2496065"/>
            <a:ext cx="6435405" cy="830997"/>
          </a:xfrm>
          <a:prstGeom prst="rect">
            <a:avLst/>
          </a:prstGeom>
          <a:noFill/>
        </p:spPr>
        <p:txBody>
          <a:bodyPr wrap="square" rtlCol="0">
            <a:spAutoFit/>
          </a:bodyPr>
          <a:lstStyle/>
          <a:p>
            <a:r>
              <a:rPr lang="en-US" sz="2400" dirty="0"/>
              <a:t>Example 2: The Amy Cooper event in Central Park.</a:t>
            </a:r>
          </a:p>
        </p:txBody>
      </p:sp>
      <p:sp>
        <p:nvSpPr>
          <p:cNvPr id="6" name="TextBox 5">
            <a:extLst>
              <a:ext uri="{FF2B5EF4-FFF2-40B4-BE49-F238E27FC236}">
                <a16:creationId xmlns:a16="http://schemas.microsoft.com/office/drawing/2014/main" id="{A97A8B04-15B1-8849-8106-53CBE4ACFD62}"/>
              </a:ext>
            </a:extLst>
          </p:cNvPr>
          <p:cNvSpPr txBox="1"/>
          <p:nvPr/>
        </p:nvSpPr>
        <p:spPr>
          <a:xfrm>
            <a:off x="5350476" y="3327062"/>
            <a:ext cx="6322412" cy="369332"/>
          </a:xfrm>
          <a:prstGeom prst="rect">
            <a:avLst/>
          </a:prstGeom>
          <a:noFill/>
        </p:spPr>
        <p:txBody>
          <a:bodyPr wrap="square" rtlCol="0">
            <a:spAutoFit/>
          </a:bodyPr>
          <a:lstStyle/>
          <a:p>
            <a:pPr algn="ctr"/>
            <a:r>
              <a:rPr lang="en-US" b="1" dirty="0"/>
              <a:t>INTERPERSONAL</a:t>
            </a:r>
          </a:p>
        </p:txBody>
      </p:sp>
      <p:sp>
        <p:nvSpPr>
          <p:cNvPr id="7" name="TextBox 6">
            <a:extLst>
              <a:ext uri="{FF2B5EF4-FFF2-40B4-BE49-F238E27FC236}">
                <a16:creationId xmlns:a16="http://schemas.microsoft.com/office/drawing/2014/main" id="{A9014C45-CCB6-7649-8F3D-3C56D227C01D}"/>
              </a:ext>
            </a:extLst>
          </p:cNvPr>
          <p:cNvSpPr txBox="1"/>
          <p:nvPr/>
        </p:nvSpPr>
        <p:spPr>
          <a:xfrm>
            <a:off x="5350476" y="3994521"/>
            <a:ext cx="6091881" cy="1938992"/>
          </a:xfrm>
          <a:prstGeom prst="rect">
            <a:avLst/>
          </a:prstGeom>
          <a:noFill/>
        </p:spPr>
        <p:txBody>
          <a:bodyPr wrap="square" rtlCol="0">
            <a:spAutoFit/>
          </a:bodyPr>
          <a:lstStyle/>
          <a:p>
            <a:r>
              <a:rPr lang="en-US" sz="2400" dirty="0"/>
              <a:t>Example 3: A white person is chatting in a group and comments to the Person of Color in the group, “You know I don’t see you as black; you’re just like one of us.”</a:t>
            </a:r>
          </a:p>
        </p:txBody>
      </p:sp>
      <p:sp>
        <p:nvSpPr>
          <p:cNvPr id="8" name="TextBox 7">
            <a:extLst>
              <a:ext uri="{FF2B5EF4-FFF2-40B4-BE49-F238E27FC236}">
                <a16:creationId xmlns:a16="http://schemas.microsoft.com/office/drawing/2014/main" id="{AC881D17-94CC-424A-93FE-8B75200EDC28}"/>
              </a:ext>
            </a:extLst>
          </p:cNvPr>
          <p:cNvSpPr txBox="1"/>
          <p:nvPr/>
        </p:nvSpPr>
        <p:spPr>
          <a:xfrm>
            <a:off x="5350476" y="6115996"/>
            <a:ext cx="6532477" cy="369332"/>
          </a:xfrm>
          <a:prstGeom prst="rect">
            <a:avLst/>
          </a:prstGeom>
          <a:noFill/>
        </p:spPr>
        <p:txBody>
          <a:bodyPr wrap="square" rtlCol="0">
            <a:spAutoFit/>
          </a:bodyPr>
          <a:lstStyle/>
          <a:p>
            <a:r>
              <a:rPr lang="en-US" dirty="0"/>
              <a:t>Is this </a:t>
            </a:r>
            <a:r>
              <a:rPr lang="en-US" b="1" dirty="0">
                <a:solidFill>
                  <a:schemeClr val="accent2"/>
                </a:solidFill>
              </a:rPr>
              <a:t>internalized racism </a:t>
            </a:r>
            <a:r>
              <a:rPr lang="en-US" dirty="0"/>
              <a:t>OR</a:t>
            </a:r>
            <a:r>
              <a:rPr lang="en-US" b="1" dirty="0"/>
              <a:t> </a:t>
            </a:r>
            <a:r>
              <a:rPr lang="en-US" b="1" dirty="0">
                <a:solidFill>
                  <a:schemeClr val="accent2"/>
                </a:solidFill>
              </a:rPr>
              <a:t>interpersonal racism</a:t>
            </a:r>
            <a:r>
              <a:rPr lang="en-US" b="1" dirty="0"/>
              <a:t>?</a:t>
            </a:r>
            <a:endParaRPr lang="en-US" dirty="0"/>
          </a:p>
        </p:txBody>
      </p:sp>
      <p:pic>
        <p:nvPicPr>
          <p:cNvPr id="9" name="Audio 8">
            <a:hlinkClick r:id="" action="ppaction://media"/>
            <a:extLst>
              <a:ext uri="{FF2B5EF4-FFF2-40B4-BE49-F238E27FC236}">
                <a16:creationId xmlns:a16="http://schemas.microsoft.com/office/drawing/2014/main" id="{94F0CD7B-009D-F24D-BA17-9C75EDAAC3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11625455"/>
      </p:ext>
    </p:extLst>
  </p:cSld>
  <p:clrMapOvr>
    <a:masterClrMapping/>
  </p:clrMapOvr>
  <mc:AlternateContent xmlns:mc="http://schemas.openxmlformats.org/markup-compatibility/2006">
    <mc:Choice xmlns:p14="http://schemas.microsoft.com/office/powerpoint/2010/main" Requires="p14">
      <p:transition spd="slow" p14:dur="2000" advTm="8775"/>
    </mc:Choice>
    <mc:Fallback>
      <p:transition spd="slow" advTm="8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71416-CCE4-1946-BE14-A261D3CFB6CD}"/>
              </a:ext>
            </a:extLst>
          </p:cNvPr>
          <p:cNvSpPr txBox="1"/>
          <p:nvPr/>
        </p:nvSpPr>
        <p:spPr>
          <a:xfrm>
            <a:off x="5237483" y="344865"/>
            <a:ext cx="6435405" cy="1200329"/>
          </a:xfrm>
          <a:prstGeom prst="rect">
            <a:avLst/>
          </a:prstGeom>
          <a:noFill/>
        </p:spPr>
        <p:txBody>
          <a:bodyPr wrap="square" rtlCol="0">
            <a:spAutoFit/>
          </a:bodyPr>
          <a:lstStyle/>
          <a:p>
            <a:r>
              <a:rPr lang="en-US" sz="2400" dirty="0"/>
              <a:t>Example 1: An elementary school child chooses the white-blond doll over the dark doll because “she looks prettier”.</a:t>
            </a:r>
          </a:p>
        </p:txBody>
      </p:sp>
      <p:sp>
        <p:nvSpPr>
          <p:cNvPr id="4" name="Title 3">
            <a:extLst>
              <a:ext uri="{FF2B5EF4-FFF2-40B4-BE49-F238E27FC236}">
                <a16:creationId xmlns:a16="http://schemas.microsoft.com/office/drawing/2014/main" id="{F8178961-960E-CA43-A5AC-51F797DF85D0}"/>
              </a:ext>
            </a:extLst>
          </p:cNvPr>
          <p:cNvSpPr>
            <a:spLocks noGrp="1"/>
          </p:cNvSpPr>
          <p:nvPr>
            <p:ph type="title"/>
          </p:nvPr>
        </p:nvSpPr>
        <p:spPr/>
        <p:txBody>
          <a:bodyPr/>
          <a:lstStyle/>
          <a:p>
            <a:r>
              <a:rPr lang="en-US" dirty="0"/>
              <a:t>Individual-Level RACISM</a:t>
            </a:r>
          </a:p>
        </p:txBody>
      </p:sp>
      <p:sp>
        <p:nvSpPr>
          <p:cNvPr id="5" name="TextBox 4">
            <a:extLst>
              <a:ext uri="{FF2B5EF4-FFF2-40B4-BE49-F238E27FC236}">
                <a16:creationId xmlns:a16="http://schemas.microsoft.com/office/drawing/2014/main" id="{A5C99106-A70A-3549-82A8-41F638B3CAD2}"/>
              </a:ext>
            </a:extLst>
          </p:cNvPr>
          <p:cNvSpPr txBox="1"/>
          <p:nvPr/>
        </p:nvSpPr>
        <p:spPr>
          <a:xfrm>
            <a:off x="5237483" y="1545194"/>
            <a:ext cx="6340798" cy="369332"/>
          </a:xfrm>
          <a:prstGeom prst="rect">
            <a:avLst/>
          </a:prstGeom>
          <a:noFill/>
        </p:spPr>
        <p:txBody>
          <a:bodyPr wrap="square" rtlCol="0">
            <a:spAutoFit/>
          </a:bodyPr>
          <a:lstStyle/>
          <a:p>
            <a:pPr algn="ctr"/>
            <a:r>
              <a:rPr lang="en-US" b="1" dirty="0"/>
              <a:t>INTERNALIZED</a:t>
            </a:r>
          </a:p>
        </p:txBody>
      </p:sp>
      <p:sp>
        <p:nvSpPr>
          <p:cNvPr id="3" name="TextBox 2">
            <a:extLst>
              <a:ext uri="{FF2B5EF4-FFF2-40B4-BE49-F238E27FC236}">
                <a16:creationId xmlns:a16="http://schemas.microsoft.com/office/drawing/2014/main" id="{08B69681-4D9C-6641-977E-7579F49CE073}"/>
              </a:ext>
            </a:extLst>
          </p:cNvPr>
          <p:cNvSpPr txBox="1"/>
          <p:nvPr/>
        </p:nvSpPr>
        <p:spPr>
          <a:xfrm>
            <a:off x="5237483" y="2496065"/>
            <a:ext cx="6435405" cy="830997"/>
          </a:xfrm>
          <a:prstGeom prst="rect">
            <a:avLst/>
          </a:prstGeom>
          <a:noFill/>
        </p:spPr>
        <p:txBody>
          <a:bodyPr wrap="square" rtlCol="0">
            <a:spAutoFit/>
          </a:bodyPr>
          <a:lstStyle/>
          <a:p>
            <a:r>
              <a:rPr lang="en-US" sz="2400" dirty="0"/>
              <a:t>Example 2: The Amy Cooper event in Central Park.</a:t>
            </a:r>
          </a:p>
        </p:txBody>
      </p:sp>
      <p:sp>
        <p:nvSpPr>
          <p:cNvPr id="6" name="TextBox 5">
            <a:extLst>
              <a:ext uri="{FF2B5EF4-FFF2-40B4-BE49-F238E27FC236}">
                <a16:creationId xmlns:a16="http://schemas.microsoft.com/office/drawing/2014/main" id="{A97A8B04-15B1-8849-8106-53CBE4ACFD62}"/>
              </a:ext>
            </a:extLst>
          </p:cNvPr>
          <p:cNvSpPr txBox="1"/>
          <p:nvPr/>
        </p:nvSpPr>
        <p:spPr>
          <a:xfrm>
            <a:off x="5350476" y="3327062"/>
            <a:ext cx="6322412" cy="369332"/>
          </a:xfrm>
          <a:prstGeom prst="rect">
            <a:avLst/>
          </a:prstGeom>
          <a:noFill/>
        </p:spPr>
        <p:txBody>
          <a:bodyPr wrap="square" rtlCol="0">
            <a:spAutoFit/>
          </a:bodyPr>
          <a:lstStyle/>
          <a:p>
            <a:pPr algn="ctr"/>
            <a:r>
              <a:rPr lang="en-US" b="1" dirty="0"/>
              <a:t>INTERPERSONAL</a:t>
            </a:r>
          </a:p>
        </p:txBody>
      </p:sp>
      <p:sp>
        <p:nvSpPr>
          <p:cNvPr id="7" name="TextBox 6">
            <a:extLst>
              <a:ext uri="{FF2B5EF4-FFF2-40B4-BE49-F238E27FC236}">
                <a16:creationId xmlns:a16="http://schemas.microsoft.com/office/drawing/2014/main" id="{A9014C45-CCB6-7649-8F3D-3C56D227C01D}"/>
              </a:ext>
            </a:extLst>
          </p:cNvPr>
          <p:cNvSpPr txBox="1"/>
          <p:nvPr/>
        </p:nvSpPr>
        <p:spPr>
          <a:xfrm>
            <a:off x="5350476" y="3994521"/>
            <a:ext cx="6091881" cy="1938992"/>
          </a:xfrm>
          <a:prstGeom prst="rect">
            <a:avLst/>
          </a:prstGeom>
          <a:noFill/>
        </p:spPr>
        <p:txBody>
          <a:bodyPr wrap="square" rtlCol="0">
            <a:spAutoFit/>
          </a:bodyPr>
          <a:lstStyle/>
          <a:p>
            <a:r>
              <a:rPr lang="en-US" sz="2400" dirty="0"/>
              <a:t>Example 3: A white person is chatting in a group and comments to the Person of Color in the group, “You know I don’t see you as black; you’re just like one of us.”</a:t>
            </a:r>
          </a:p>
        </p:txBody>
      </p:sp>
      <p:sp>
        <p:nvSpPr>
          <p:cNvPr id="8" name="TextBox 7">
            <a:extLst>
              <a:ext uri="{FF2B5EF4-FFF2-40B4-BE49-F238E27FC236}">
                <a16:creationId xmlns:a16="http://schemas.microsoft.com/office/drawing/2014/main" id="{E5C91F99-3128-FF4D-9AE7-0BACAC25F497}"/>
              </a:ext>
            </a:extLst>
          </p:cNvPr>
          <p:cNvSpPr txBox="1"/>
          <p:nvPr/>
        </p:nvSpPr>
        <p:spPr>
          <a:xfrm>
            <a:off x="5350476" y="6190735"/>
            <a:ext cx="6322412" cy="369332"/>
          </a:xfrm>
          <a:prstGeom prst="rect">
            <a:avLst/>
          </a:prstGeom>
          <a:noFill/>
        </p:spPr>
        <p:txBody>
          <a:bodyPr wrap="square" rtlCol="0">
            <a:spAutoFit/>
          </a:bodyPr>
          <a:lstStyle/>
          <a:p>
            <a:pPr algn="ctr"/>
            <a:r>
              <a:rPr lang="en-US" b="1" dirty="0">
                <a:solidFill>
                  <a:schemeClr val="accent2"/>
                </a:solidFill>
              </a:rPr>
              <a:t>INTERPERSONAL</a:t>
            </a:r>
          </a:p>
        </p:txBody>
      </p:sp>
      <p:pic>
        <p:nvPicPr>
          <p:cNvPr id="9" name="Audio 8">
            <a:hlinkClick r:id="" action="ppaction://media"/>
            <a:extLst>
              <a:ext uri="{FF2B5EF4-FFF2-40B4-BE49-F238E27FC236}">
                <a16:creationId xmlns:a16="http://schemas.microsoft.com/office/drawing/2014/main" id="{EEC5492B-9D54-2640-B45C-16F517ECA3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60818829"/>
      </p:ext>
    </p:extLst>
  </p:cSld>
  <p:clrMapOvr>
    <a:masterClrMapping/>
  </p:clrMapOvr>
  <mc:AlternateContent xmlns:mc="http://schemas.openxmlformats.org/markup-compatibility/2006">
    <mc:Choice xmlns:p14="http://schemas.microsoft.com/office/powerpoint/2010/main" Requires="p14">
      <p:transition spd="slow" p14:dur="2000" advTm="25180"/>
    </mc:Choice>
    <mc:Fallback>
      <p:transition spd="slow" advTm="2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2C345C7-12DF-5F41-8C5B-622E753C2900}"/>
              </a:ext>
            </a:extLst>
          </p:cNvPr>
          <p:cNvGraphicFramePr/>
          <p:nvPr>
            <p:extLst>
              <p:ext uri="{D42A27DB-BD31-4B8C-83A1-F6EECF244321}">
                <p14:modId xmlns:p14="http://schemas.microsoft.com/office/powerpoint/2010/main" val="194012843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5DB0A047-F32B-C64F-B4D0-1ADC8621D5C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35279535"/>
      </p:ext>
    </p:extLst>
  </p:cSld>
  <p:clrMapOvr>
    <a:masterClrMapping/>
  </p:clrMapOvr>
  <mc:AlternateContent xmlns:mc="http://schemas.openxmlformats.org/markup-compatibility/2006">
    <mc:Choice xmlns:p14="http://schemas.microsoft.com/office/powerpoint/2010/main" Requires="p14">
      <p:transition spd="slow" p14:dur="2000" advTm="5812"/>
    </mc:Choice>
    <mc:Fallback>
      <p:transition spd="slow" advTm="5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2C345C7-12DF-5F41-8C5B-622E753C2900}"/>
              </a:ext>
            </a:extLst>
          </p:cNvPr>
          <p:cNvGraphicFramePr/>
          <p:nvPr>
            <p:extLst>
              <p:ext uri="{D42A27DB-BD31-4B8C-83A1-F6EECF244321}">
                <p14:modId xmlns:p14="http://schemas.microsoft.com/office/powerpoint/2010/main" val="252910204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89277BCC-94AD-734D-85AA-B38DBFD8C4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57558745"/>
      </p:ext>
    </p:extLst>
  </p:cSld>
  <p:clrMapOvr>
    <a:masterClrMapping/>
  </p:clrMapOvr>
  <mc:AlternateContent xmlns:mc="http://schemas.openxmlformats.org/markup-compatibility/2006">
    <mc:Choice xmlns:p14="http://schemas.microsoft.com/office/powerpoint/2010/main" Requires="p14">
      <p:transition spd="slow" p14:dur="2000" advTm="7316"/>
    </mc:Choice>
    <mc:Fallback>
      <p:transition spd="slow" advTm="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144109-99CD-8745-9159-7B8B767A3923}"/>
              </a:ext>
            </a:extLst>
          </p:cNvPr>
          <p:cNvSpPr>
            <a:spLocks noGrp="1"/>
          </p:cNvSpPr>
          <p:nvPr>
            <p:ph type="body" idx="1"/>
          </p:nvPr>
        </p:nvSpPr>
        <p:spPr/>
        <p:txBody>
          <a:bodyPr>
            <a:noAutofit/>
          </a:bodyPr>
          <a:lstStyle/>
          <a:p>
            <a:r>
              <a:rPr lang="en-US" b="0" dirty="0"/>
              <a:t>Institutional Racism</a:t>
            </a:r>
          </a:p>
        </p:txBody>
      </p:sp>
      <p:sp>
        <p:nvSpPr>
          <p:cNvPr id="3" name="Content Placeholder 2">
            <a:extLst>
              <a:ext uri="{FF2B5EF4-FFF2-40B4-BE49-F238E27FC236}">
                <a16:creationId xmlns:a16="http://schemas.microsoft.com/office/drawing/2014/main" id="{47495882-DEBD-0941-9B5A-9724E017CFD9}"/>
              </a:ext>
            </a:extLst>
          </p:cNvPr>
          <p:cNvSpPr>
            <a:spLocks noGrp="1"/>
          </p:cNvSpPr>
          <p:nvPr>
            <p:ph sz="half" idx="2"/>
          </p:nvPr>
        </p:nvSpPr>
        <p:spPr/>
        <p:txBody>
          <a:bodyPr>
            <a:normAutofit fontScale="85000" lnSpcReduction="10000"/>
          </a:bodyPr>
          <a:lstStyle/>
          <a:p>
            <a:r>
              <a:rPr lang="en-US" dirty="0"/>
              <a:t>occurs within institutions and systems of power. It is the unfair policies and discriminatory practices of particular institutions (schools, workplaces, etc.) that routinely produce racially inequitable outcomes for people of color and advantages for white people. </a:t>
            </a:r>
          </a:p>
        </p:txBody>
      </p:sp>
      <p:sp>
        <p:nvSpPr>
          <p:cNvPr id="4" name="Text Placeholder 3">
            <a:extLst>
              <a:ext uri="{FF2B5EF4-FFF2-40B4-BE49-F238E27FC236}">
                <a16:creationId xmlns:a16="http://schemas.microsoft.com/office/drawing/2014/main" id="{7BF0CAD4-B602-0449-A8B6-2BD8E01CE81F}"/>
              </a:ext>
            </a:extLst>
          </p:cNvPr>
          <p:cNvSpPr>
            <a:spLocks noGrp="1"/>
          </p:cNvSpPr>
          <p:nvPr>
            <p:ph type="body" sz="quarter" idx="3"/>
          </p:nvPr>
        </p:nvSpPr>
        <p:spPr/>
        <p:txBody>
          <a:bodyPr>
            <a:normAutofit lnSpcReduction="10000"/>
          </a:bodyPr>
          <a:lstStyle/>
          <a:p>
            <a:endParaRPr lang="en-US"/>
          </a:p>
        </p:txBody>
      </p:sp>
      <p:sp>
        <p:nvSpPr>
          <p:cNvPr id="5" name="Content Placeholder 4">
            <a:extLst>
              <a:ext uri="{FF2B5EF4-FFF2-40B4-BE49-F238E27FC236}">
                <a16:creationId xmlns:a16="http://schemas.microsoft.com/office/drawing/2014/main" id="{BFCADD5E-FC7E-BE4F-9B28-6C6F41B4AED7}"/>
              </a:ext>
            </a:extLst>
          </p:cNvPr>
          <p:cNvSpPr>
            <a:spLocks noGrp="1"/>
          </p:cNvSpPr>
          <p:nvPr>
            <p:ph sz="quarter" idx="4"/>
          </p:nvPr>
        </p:nvSpPr>
        <p:spPr/>
        <p:txBody>
          <a:bodyPr/>
          <a:lstStyle/>
          <a:p>
            <a:endParaRPr lang="en-US"/>
          </a:p>
        </p:txBody>
      </p:sp>
      <p:sp>
        <p:nvSpPr>
          <p:cNvPr id="6" name="Title 5">
            <a:extLst>
              <a:ext uri="{FF2B5EF4-FFF2-40B4-BE49-F238E27FC236}">
                <a16:creationId xmlns:a16="http://schemas.microsoft.com/office/drawing/2014/main" id="{D0D915D6-A89C-7948-927F-46B791914B2F}"/>
              </a:ext>
            </a:extLst>
          </p:cNvPr>
          <p:cNvSpPr>
            <a:spLocks noGrp="1"/>
          </p:cNvSpPr>
          <p:nvPr>
            <p:ph type="title"/>
          </p:nvPr>
        </p:nvSpPr>
        <p:spPr/>
        <p:txBody>
          <a:bodyPr/>
          <a:lstStyle/>
          <a:p>
            <a:r>
              <a:rPr lang="en-US" dirty="0"/>
              <a:t>Systemic-Level RACISM</a:t>
            </a:r>
          </a:p>
        </p:txBody>
      </p:sp>
      <p:pic>
        <p:nvPicPr>
          <p:cNvPr id="7" name="Audio 6">
            <a:hlinkClick r:id="" action="ppaction://media"/>
            <a:extLst>
              <a:ext uri="{FF2B5EF4-FFF2-40B4-BE49-F238E27FC236}">
                <a16:creationId xmlns:a16="http://schemas.microsoft.com/office/drawing/2014/main" id="{BB5B13DC-DC3D-4940-AEEE-F5297A1F12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15099810"/>
      </p:ext>
    </p:extLst>
  </p:cSld>
  <p:clrMapOvr>
    <a:masterClrMapping/>
  </p:clrMapOvr>
  <mc:AlternateContent xmlns:mc="http://schemas.openxmlformats.org/markup-compatibility/2006">
    <mc:Choice xmlns:p14="http://schemas.microsoft.com/office/powerpoint/2010/main" Requires="p14">
      <p:transition spd="slow" p14:dur="2000" advTm="29633"/>
    </mc:Choice>
    <mc:Fallback>
      <p:transition spd="slow" advTm="2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67385"/>
            <a:ext cx="12188950" cy="43672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DE9F07-AE11-E24E-8826-D6AB158282B8}"/>
              </a:ext>
            </a:extLst>
          </p:cNvPr>
          <p:cNvSpPr>
            <a:spLocks noGrp="1"/>
          </p:cNvSpPr>
          <p:nvPr>
            <p:ph type="title"/>
          </p:nvPr>
        </p:nvSpPr>
        <p:spPr>
          <a:xfrm>
            <a:off x="642918" y="2138901"/>
            <a:ext cx="3411973" cy="3635693"/>
          </a:xfrm>
        </p:spPr>
        <p:txBody>
          <a:bodyPr>
            <a:normAutofit/>
          </a:bodyPr>
          <a:lstStyle/>
          <a:p>
            <a:r>
              <a:rPr lang="en-US" sz="3300"/>
              <a:t>Institutional Racism</a:t>
            </a:r>
          </a:p>
        </p:txBody>
      </p:sp>
      <p:sp>
        <p:nvSpPr>
          <p:cNvPr id="12" name="Rectangle 1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FFE723-0359-624A-A323-570581DD7FB1}"/>
              </a:ext>
            </a:extLst>
          </p:cNvPr>
          <p:cNvSpPr>
            <a:spLocks noGrp="1"/>
          </p:cNvSpPr>
          <p:nvPr>
            <p:ph idx="1"/>
          </p:nvPr>
        </p:nvSpPr>
        <p:spPr>
          <a:xfrm>
            <a:off x="4794637" y="2138901"/>
            <a:ext cx="6754446" cy="3635693"/>
          </a:xfrm>
        </p:spPr>
        <p:txBody>
          <a:bodyPr>
            <a:normAutofit/>
          </a:bodyPr>
          <a:lstStyle/>
          <a:p>
            <a:pPr marL="0" indent="0">
              <a:lnSpc>
                <a:spcPct val="130000"/>
              </a:lnSpc>
              <a:buNone/>
            </a:pPr>
            <a:r>
              <a:rPr lang="en-US" sz="1300"/>
              <a:t>Institutional racism occurs within institutions and systems of power. It is the unfair policies and discriminatory practices of particular institutions (schools, workplaces, etc.) that routinely produce racially inequitable outcomes for people of color and advantages for white people.</a:t>
            </a:r>
          </a:p>
          <a:p>
            <a:pPr marL="285750" indent="-285750">
              <a:lnSpc>
                <a:spcPct val="130000"/>
              </a:lnSpc>
              <a:buFont typeface="Arial" panose="020B0604020202020204" pitchFamily="34" charset="0"/>
              <a:buChar char="•"/>
            </a:pPr>
            <a:r>
              <a:rPr lang="en-US" sz="1300"/>
              <a:t>Individuals within institutions take on the power of the institution when they reinforce racial inequities. </a:t>
            </a:r>
          </a:p>
          <a:p>
            <a:pPr marL="285750" indent="-285750">
              <a:lnSpc>
                <a:spcPct val="130000"/>
              </a:lnSpc>
              <a:buFont typeface="Arial" panose="020B0604020202020204" pitchFamily="34" charset="0"/>
              <a:buChar char="•"/>
            </a:pPr>
            <a:r>
              <a:rPr lang="en-US" sz="1300"/>
              <a:t>An example is a school system that concentrates people of color in the most overcrowded schools, the least-challenging classes, and the least-qualified teachers, resulting in higher dropout rates and disciplinary rates compared with that of white students.</a:t>
            </a:r>
            <a:r>
              <a:rPr lang="en-US" sz="1300">
                <a:effectLst/>
              </a:rPr>
              <a:t> </a:t>
            </a:r>
            <a:endParaRPr lang="en-US" sz="1300"/>
          </a:p>
        </p:txBody>
      </p:sp>
      <p:pic>
        <p:nvPicPr>
          <p:cNvPr id="4" name="Audio 3">
            <a:hlinkClick r:id="" action="ppaction://media"/>
            <a:extLst>
              <a:ext uri="{FF2B5EF4-FFF2-40B4-BE49-F238E27FC236}">
                <a16:creationId xmlns:a16="http://schemas.microsoft.com/office/drawing/2014/main" id="{855C1EBE-D5C7-4240-9998-F9D596A24F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41939194"/>
      </p:ext>
    </p:extLst>
  </p:cSld>
  <p:clrMapOvr>
    <a:masterClrMapping/>
  </p:clrMapOvr>
  <mc:AlternateContent xmlns:mc="http://schemas.openxmlformats.org/markup-compatibility/2006">
    <mc:Choice xmlns:p14="http://schemas.microsoft.com/office/powerpoint/2010/main" Requires="p14">
      <p:transition spd="slow" p14:dur="2000" advTm="33762"/>
    </mc:Choice>
    <mc:Fallback>
      <p:transition spd="slow" advTm="3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144109-99CD-8745-9159-7B8B767A3923}"/>
              </a:ext>
            </a:extLst>
          </p:cNvPr>
          <p:cNvSpPr>
            <a:spLocks noGrp="1"/>
          </p:cNvSpPr>
          <p:nvPr>
            <p:ph type="body" idx="1"/>
          </p:nvPr>
        </p:nvSpPr>
        <p:spPr/>
        <p:txBody>
          <a:bodyPr>
            <a:noAutofit/>
          </a:bodyPr>
          <a:lstStyle/>
          <a:p>
            <a:r>
              <a:rPr lang="en-US" sz="1400" b="0" dirty="0"/>
              <a:t>Institutional Racism</a:t>
            </a:r>
          </a:p>
        </p:txBody>
      </p:sp>
      <p:sp>
        <p:nvSpPr>
          <p:cNvPr id="3" name="Content Placeholder 2">
            <a:extLst>
              <a:ext uri="{FF2B5EF4-FFF2-40B4-BE49-F238E27FC236}">
                <a16:creationId xmlns:a16="http://schemas.microsoft.com/office/drawing/2014/main" id="{47495882-DEBD-0941-9B5A-9724E017CFD9}"/>
              </a:ext>
            </a:extLst>
          </p:cNvPr>
          <p:cNvSpPr>
            <a:spLocks noGrp="1"/>
          </p:cNvSpPr>
          <p:nvPr>
            <p:ph sz="half" idx="2"/>
          </p:nvPr>
        </p:nvSpPr>
        <p:spPr/>
        <p:txBody>
          <a:bodyPr>
            <a:normAutofit fontScale="85000" lnSpcReduction="10000"/>
          </a:bodyPr>
          <a:lstStyle/>
          <a:p>
            <a:r>
              <a:rPr lang="en-US" dirty="0"/>
              <a:t>occurs within institutions and systems of power. It is the unfair policies and discriminatory practices of particular institutions (schools, workplaces, etc.) that routinely produce racially inequitable outcomes for people of color and advantages for white people. </a:t>
            </a:r>
          </a:p>
        </p:txBody>
      </p:sp>
      <p:sp>
        <p:nvSpPr>
          <p:cNvPr id="4" name="Text Placeholder 3">
            <a:extLst>
              <a:ext uri="{FF2B5EF4-FFF2-40B4-BE49-F238E27FC236}">
                <a16:creationId xmlns:a16="http://schemas.microsoft.com/office/drawing/2014/main" id="{7BF0CAD4-B602-0449-A8B6-2BD8E01CE81F}"/>
              </a:ext>
            </a:extLst>
          </p:cNvPr>
          <p:cNvSpPr>
            <a:spLocks noGrp="1"/>
          </p:cNvSpPr>
          <p:nvPr>
            <p:ph type="body" sz="quarter" idx="3"/>
          </p:nvPr>
        </p:nvSpPr>
        <p:spPr/>
        <p:txBody>
          <a:bodyPr>
            <a:normAutofit lnSpcReduction="10000"/>
          </a:bodyPr>
          <a:lstStyle/>
          <a:p>
            <a:r>
              <a:rPr lang="en-US" b="0" dirty="0"/>
              <a:t>Structural Racism</a:t>
            </a:r>
          </a:p>
        </p:txBody>
      </p:sp>
      <p:sp>
        <p:nvSpPr>
          <p:cNvPr id="5" name="Content Placeholder 4">
            <a:extLst>
              <a:ext uri="{FF2B5EF4-FFF2-40B4-BE49-F238E27FC236}">
                <a16:creationId xmlns:a16="http://schemas.microsoft.com/office/drawing/2014/main" id="{BFCADD5E-FC7E-BE4F-9B28-6C6F41B4AED7}"/>
              </a:ext>
            </a:extLst>
          </p:cNvPr>
          <p:cNvSpPr>
            <a:spLocks noGrp="1"/>
          </p:cNvSpPr>
          <p:nvPr>
            <p:ph sz="quarter" idx="4"/>
          </p:nvPr>
        </p:nvSpPr>
        <p:spPr/>
        <p:txBody>
          <a:bodyPr>
            <a:normAutofit fontScale="77500" lnSpcReduction="20000"/>
          </a:bodyPr>
          <a:lstStyle/>
          <a:p>
            <a:r>
              <a:rPr lang="en-US" dirty="0"/>
              <a:t>is racial bias among institutions and across society. It involves the cumulative and compounding effects of an array of societal factors including the history, culture, ideology, and interactions of institutions and policies that systematically privilege white people and disadvantage people of color. </a:t>
            </a:r>
          </a:p>
        </p:txBody>
      </p:sp>
      <p:sp>
        <p:nvSpPr>
          <p:cNvPr id="6" name="Title 5">
            <a:extLst>
              <a:ext uri="{FF2B5EF4-FFF2-40B4-BE49-F238E27FC236}">
                <a16:creationId xmlns:a16="http://schemas.microsoft.com/office/drawing/2014/main" id="{D0D915D6-A89C-7948-927F-46B791914B2F}"/>
              </a:ext>
            </a:extLst>
          </p:cNvPr>
          <p:cNvSpPr>
            <a:spLocks noGrp="1"/>
          </p:cNvSpPr>
          <p:nvPr>
            <p:ph type="title"/>
          </p:nvPr>
        </p:nvSpPr>
        <p:spPr/>
        <p:txBody>
          <a:bodyPr/>
          <a:lstStyle/>
          <a:p>
            <a:r>
              <a:rPr lang="en-US" dirty="0"/>
              <a:t>Systemic-Level RACISM</a:t>
            </a:r>
          </a:p>
        </p:txBody>
      </p:sp>
      <p:pic>
        <p:nvPicPr>
          <p:cNvPr id="7" name="Audio 6">
            <a:hlinkClick r:id="" action="ppaction://media"/>
            <a:extLst>
              <a:ext uri="{FF2B5EF4-FFF2-40B4-BE49-F238E27FC236}">
                <a16:creationId xmlns:a16="http://schemas.microsoft.com/office/drawing/2014/main" id="{F30B68B6-483A-6741-A224-4EE1523CE5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86744859"/>
      </p:ext>
    </p:extLst>
  </p:cSld>
  <p:clrMapOvr>
    <a:masterClrMapping/>
  </p:clrMapOvr>
  <mc:AlternateContent xmlns:mc="http://schemas.openxmlformats.org/markup-compatibility/2006">
    <mc:Choice xmlns:p14="http://schemas.microsoft.com/office/powerpoint/2010/main" Requires="p14">
      <p:transition spd="slow" p14:dur="2000" advTm="32907"/>
    </mc:Choice>
    <mc:Fallback>
      <p:transition spd="slow" advTm="32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67385"/>
            <a:ext cx="12188950" cy="43672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78CE4-3EEE-C14A-A164-C9DC8B2BB7CD}"/>
              </a:ext>
            </a:extLst>
          </p:cNvPr>
          <p:cNvSpPr>
            <a:spLocks noGrp="1"/>
          </p:cNvSpPr>
          <p:nvPr>
            <p:ph type="title"/>
          </p:nvPr>
        </p:nvSpPr>
        <p:spPr>
          <a:xfrm>
            <a:off x="642918" y="2138901"/>
            <a:ext cx="3411973" cy="3635693"/>
          </a:xfrm>
        </p:spPr>
        <p:txBody>
          <a:bodyPr>
            <a:normAutofit/>
          </a:bodyPr>
          <a:lstStyle/>
          <a:p>
            <a:r>
              <a:rPr lang="en-US" dirty="0"/>
              <a:t>Structural Racism</a:t>
            </a:r>
          </a:p>
        </p:txBody>
      </p:sp>
      <p:sp>
        <p:nvSpPr>
          <p:cNvPr id="12" name="Rectangle 1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291EAF-81FB-F440-A4AF-53CFE1804E7E}"/>
              </a:ext>
            </a:extLst>
          </p:cNvPr>
          <p:cNvSpPr>
            <a:spLocks noGrp="1"/>
          </p:cNvSpPr>
          <p:nvPr>
            <p:ph idx="1"/>
          </p:nvPr>
        </p:nvSpPr>
        <p:spPr>
          <a:xfrm>
            <a:off x="4794637" y="2138901"/>
            <a:ext cx="6754446" cy="3635693"/>
          </a:xfrm>
        </p:spPr>
        <p:txBody>
          <a:bodyPr>
            <a:normAutofit/>
          </a:bodyPr>
          <a:lstStyle/>
          <a:p>
            <a:pPr marL="0" indent="0">
              <a:lnSpc>
                <a:spcPct val="130000"/>
              </a:lnSpc>
              <a:buNone/>
            </a:pPr>
            <a:r>
              <a:rPr lang="en-US" sz="1100" b="1"/>
              <a:t>Structural Racism</a:t>
            </a:r>
            <a:r>
              <a:rPr lang="en-US" sz="1100"/>
              <a:t> is racial bias among institutions and across society. It involves the cumulative and compounding effects of an array of societal factors including the history, culture, ideology, and interactions of institutions and policies that systematically privilege white people and disadvantage people of color. </a:t>
            </a:r>
          </a:p>
          <a:p>
            <a:pPr marL="285750" indent="-285750">
              <a:lnSpc>
                <a:spcPct val="130000"/>
              </a:lnSpc>
              <a:buFont typeface="Arial" panose="020B0604020202020204" pitchFamily="34" charset="0"/>
              <a:buChar char="•"/>
            </a:pPr>
            <a:r>
              <a:rPr lang="en-US" sz="1100"/>
              <a:t>An example is the overwhelming number of depictions of people of color as criminals in mainstream media, which can influence how various institutions and individuals treat people of color with suspicion when they are shopping, traveling, or seeking housing and employment – all of which can result in discriminatory treatment and unequal outcomes. </a:t>
            </a:r>
          </a:p>
        </p:txBody>
      </p:sp>
      <p:pic>
        <p:nvPicPr>
          <p:cNvPr id="4" name="Audio 3">
            <a:hlinkClick r:id="" action="ppaction://media"/>
            <a:extLst>
              <a:ext uri="{FF2B5EF4-FFF2-40B4-BE49-F238E27FC236}">
                <a16:creationId xmlns:a16="http://schemas.microsoft.com/office/drawing/2014/main" id="{3558FC8D-DCDE-CB4E-B189-3D22BA862F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7765653"/>
      </p:ext>
    </p:extLst>
  </p:cSld>
  <p:clrMapOvr>
    <a:masterClrMapping/>
  </p:clrMapOvr>
  <mc:AlternateContent xmlns:mc="http://schemas.openxmlformats.org/markup-compatibility/2006">
    <mc:Choice xmlns:p14="http://schemas.microsoft.com/office/powerpoint/2010/main" Requires="p14">
      <p:transition spd="slow" p14:dur="2000" advTm="35306"/>
    </mc:Choice>
    <mc:Fallback>
      <p:transition spd="slow" advTm="35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2C345C7-12DF-5F41-8C5B-622E753C290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B1D35F37-EFD1-1145-AB5C-C3976FF612C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25826117"/>
      </p:ext>
    </p:extLst>
  </p:cSld>
  <p:clrMapOvr>
    <a:masterClrMapping/>
  </p:clrMapOvr>
  <mc:AlternateContent xmlns:mc="http://schemas.openxmlformats.org/markup-compatibility/2006">
    <mc:Choice xmlns:p14="http://schemas.microsoft.com/office/powerpoint/2010/main" Requires="p14">
      <p:transition spd="slow" p14:dur="2000" advTm="18262"/>
    </mc:Choice>
    <mc:Fallback>
      <p:transition spd="slow" advTm="18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1500"/>
            <a:ext cx="7534656" cy="51129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04" y="-4078"/>
            <a:ext cx="4641096"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4014ECA-EF10-4084-9DC9-042ACF882DA3}"/>
              </a:ext>
            </a:extLst>
          </p:cNvPr>
          <p:cNvPicPr>
            <a:picLocks noChangeAspect="1"/>
          </p:cNvPicPr>
          <p:nvPr/>
        </p:nvPicPr>
        <p:blipFill rotWithShape="1">
          <a:blip r:embed="rId5"/>
          <a:srcRect t="12232" b="6541"/>
          <a:stretch/>
        </p:blipFill>
        <p:spPr>
          <a:xfrm>
            <a:off x="643466" y="1853264"/>
            <a:ext cx="6224713" cy="3501381"/>
          </a:xfrm>
          <a:prstGeom prst="rect">
            <a:avLst/>
          </a:prstGeom>
        </p:spPr>
      </p:pic>
      <p:sp>
        <p:nvSpPr>
          <p:cNvPr id="17" name="Rectangle 16">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7" y="1095508"/>
            <a:ext cx="4606533"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15D59-3ACE-5640-913C-C2669468402A}"/>
              </a:ext>
            </a:extLst>
          </p:cNvPr>
          <p:cNvSpPr>
            <a:spLocks noGrp="1"/>
          </p:cNvSpPr>
          <p:nvPr>
            <p:ph type="ctrTitle"/>
          </p:nvPr>
        </p:nvSpPr>
        <p:spPr>
          <a:xfrm>
            <a:off x="7973503" y="1709530"/>
            <a:ext cx="3754671" cy="2528515"/>
          </a:xfrm>
        </p:spPr>
        <p:txBody>
          <a:bodyPr anchor="b">
            <a:normAutofit/>
          </a:bodyPr>
          <a:lstStyle/>
          <a:p>
            <a:r>
              <a:rPr lang="en-US" sz="3600">
                <a:solidFill>
                  <a:schemeClr val="bg1"/>
                </a:solidFill>
              </a:rPr>
              <a:t>Four Types of Racism</a:t>
            </a:r>
            <a:br>
              <a:rPr lang="en-US" sz="3600">
                <a:solidFill>
                  <a:schemeClr val="bg1"/>
                </a:solidFill>
              </a:rPr>
            </a:br>
            <a:endParaRPr lang="en-US" sz="3600">
              <a:solidFill>
                <a:schemeClr val="bg1"/>
              </a:solidFill>
            </a:endParaRPr>
          </a:p>
        </p:txBody>
      </p:sp>
      <p:sp>
        <p:nvSpPr>
          <p:cNvPr id="3" name="Subtitle 2">
            <a:extLst>
              <a:ext uri="{FF2B5EF4-FFF2-40B4-BE49-F238E27FC236}">
                <a16:creationId xmlns:a16="http://schemas.microsoft.com/office/drawing/2014/main" id="{8DE58D39-4A98-8D4F-A57C-A07A90BA6A46}"/>
              </a:ext>
            </a:extLst>
          </p:cNvPr>
          <p:cNvSpPr>
            <a:spLocks noGrp="1"/>
          </p:cNvSpPr>
          <p:nvPr>
            <p:ph type="subTitle" idx="1"/>
          </p:nvPr>
        </p:nvSpPr>
        <p:spPr>
          <a:xfrm>
            <a:off x="7976915" y="4238046"/>
            <a:ext cx="3751260" cy="1741404"/>
          </a:xfrm>
        </p:spPr>
        <p:txBody>
          <a:bodyPr anchor="t">
            <a:normAutofit/>
          </a:bodyPr>
          <a:lstStyle/>
          <a:p>
            <a:endParaRPr lang="en-US" sz="2000" dirty="0">
              <a:solidFill>
                <a:schemeClr val="bg1"/>
              </a:solidFill>
            </a:endParaRPr>
          </a:p>
        </p:txBody>
      </p:sp>
      <p:sp>
        <p:nvSpPr>
          <p:cNvPr id="19" name="Rectangle 18">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5E6BCE95-5EB6-E94C-AF59-5E587D2B2E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49743420"/>
      </p:ext>
    </p:extLst>
  </p:cSld>
  <p:clrMapOvr>
    <a:masterClrMapping/>
  </p:clrMapOvr>
  <mc:AlternateContent xmlns:mc="http://schemas.openxmlformats.org/markup-compatibility/2006">
    <mc:Choice xmlns:p14="http://schemas.microsoft.com/office/powerpoint/2010/main" Requires="p14">
      <p:transition spd="slow" p14:dur="2000" advTm="28975"/>
    </mc:Choice>
    <mc:Fallback>
      <p:transition spd="slow" advTm="2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2C345C7-12DF-5F41-8C5B-622E753C290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DE8F028F-4FC4-C449-83E1-75DE51EBCD45}"/>
              </a:ext>
            </a:extLst>
          </p:cNvPr>
          <p:cNvSpPr/>
          <p:nvPr/>
        </p:nvSpPr>
        <p:spPr>
          <a:xfrm>
            <a:off x="1745590" y="4389352"/>
            <a:ext cx="2340636" cy="131136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E87CD622-32F6-1C44-8064-6241ECA8D0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80261601"/>
      </p:ext>
    </p:extLst>
  </p:cSld>
  <p:clrMapOvr>
    <a:masterClrMapping/>
  </p:clrMapOvr>
  <mc:AlternateContent xmlns:mc="http://schemas.openxmlformats.org/markup-compatibility/2006">
    <mc:Choice xmlns:p14="http://schemas.microsoft.com/office/powerpoint/2010/main" Requires="p14">
      <p:transition spd="slow" p14:dur="2000" advTm="22884"/>
    </mc:Choice>
    <mc:Fallback>
      <p:transition spd="slow" advTm="22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2C345C7-12DF-5F41-8C5B-622E753C290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34669C1E-F2AF-2749-A3F9-34DD07628FEA}"/>
              </a:ext>
            </a:extLst>
          </p:cNvPr>
          <p:cNvSpPr/>
          <p:nvPr/>
        </p:nvSpPr>
        <p:spPr>
          <a:xfrm>
            <a:off x="3931577" y="4432215"/>
            <a:ext cx="2340636" cy="131136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B36D17BD-5BBA-1C4B-A2FA-21F252C3695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24681314"/>
      </p:ext>
    </p:extLst>
  </p:cSld>
  <p:clrMapOvr>
    <a:masterClrMapping/>
  </p:clrMapOvr>
  <mc:AlternateContent xmlns:mc="http://schemas.openxmlformats.org/markup-compatibility/2006">
    <mc:Choice xmlns:p14="http://schemas.microsoft.com/office/powerpoint/2010/main" Requires="p14">
      <p:transition spd="slow" p14:dur="2000" advTm="52464"/>
    </mc:Choice>
    <mc:Fallback>
      <p:transition spd="slow" advTm="5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2C345C7-12DF-5F41-8C5B-622E753C290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7F0E9B93-ABA2-B243-8BA3-EC7987AC517C}"/>
              </a:ext>
            </a:extLst>
          </p:cNvPr>
          <p:cNvSpPr/>
          <p:nvPr/>
        </p:nvSpPr>
        <p:spPr>
          <a:xfrm>
            <a:off x="6096000" y="4132177"/>
            <a:ext cx="4356760" cy="1739986"/>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B5B51AFC-EF63-5B45-AA3B-022837F598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02536833"/>
      </p:ext>
    </p:extLst>
  </p:cSld>
  <p:clrMapOvr>
    <a:masterClrMapping/>
  </p:clrMapOvr>
  <mc:AlternateContent xmlns:mc="http://schemas.openxmlformats.org/markup-compatibility/2006">
    <mc:Choice xmlns:p14="http://schemas.microsoft.com/office/powerpoint/2010/main" Requires="p14">
      <p:transition spd="slow" p14:dur="2000" advTm="35348"/>
    </mc:Choice>
    <mc:Fallback>
      <p:transition spd="slow" advTm="35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27940-66AE-FD49-A9A3-A68ADBF65125}"/>
              </a:ext>
            </a:extLst>
          </p:cNvPr>
          <p:cNvSpPr>
            <a:spLocks noGrp="1"/>
          </p:cNvSpPr>
          <p:nvPr>
            <p:ph type="title"/>
          </p:nvPr>
        </p:nvSpPr>
        <p:spPr/>
        <p:txBody>
          <a:bodyPr/>
          <a:lstStyle/>
          <a:p>
            <a:r>
              <a:rPr lang="en-US" dirty="0"/>
              <a:t>Next Steps</a:t>
            </a:r>
          </a:p>
        </p:txBody>
      </p:sp>
      <p:sp>
        <p:nvSpPr>
          <p:cNvPr id="4" name="Content Placeholder 3">
            <a:extLst>
              <a:ext uri="{FF2B5EF4-FFF2-40B4-BE49-F238E27FC236}">
                <a16:creationId xmlns:a16="http://schemas.microsoft.com/office/drawing/2014/main" id="{5100B434-C979-2548-A6D0-E4BA5681B40E}"/>
              </a:ext>
            </a:extLst>
          </p:cNvPr>
          <p:cNvSpPr>
            <a:spLocks noGrp="1"/>
          </p:cNvSpPr>
          <p:nvPr>
            <p:ph idx="1"/>
          </p:nvPr>
        </p:nvSpPr>
        <p:spPr/>
        <p:txBody>
          <a:bodyPr>
            <a:normAutofit fontScale="62500" lnSpcReduction="20000"/>
          </a:bodyPr>
          <a:lstStyle/>
          <a:p>
            <a:r>
              <a:rPr lang="en-US" sz="3800" dirty="0">
                <a:solidFill>
                  <a:schemeClr val="accent2"/>
                </a:solidFill>
              </a:rPr>
              <a:t>Admit and commit to work on our own </a:t>
            </a:r>
            <a:r>
              <a:rPr lang="en-US" sz="3800" u="sng" dirty="0">
                <a:solidFill>
                  <a:schemeClr val="accent2"/>
                </a:solidFill>
              </a:rPr>
              <a:t>internalized racism</a:t>
            </a:r>
            <a:r>
              <a:rPr lang="en-US" sz="3800" dirty="0">
                <a:solidFill>
                  <a:schemeClr val="accent2"/>
                </a:solidFill>
              </a:rPr>
              <a:t>.</a:t>
            </a:r>
          </a:p>
          <a:p>
            <a:r>
              <a:rPr lang="en-US" dirty="0"/>
              <a:t>Movies. Put the following on your watch list.</a:t>
            </a:r>
          </a:p>
          <a:p>
            <a:pPr marL="342900" lvl="0" indent="-342900">
              <a:buFont typeface="Arial" panose="020B0604020202020204" pitchFamily="34" charset="0"/>
              <a:buChar char="•"/>
            </a:pPr>
            <a:r>
              <a:rPr lang="en-US" dirty="0"/>
              <a:t>13</a:t>
            </a:r>
            <a:r>
              <a:rPr lang="en-US" baseline="30000" dirty="0"/>
              <a:t>th</a:t>
            </a:r>
            <a:endParaRPr lang="en-US" dirty="0"/>
          </a:p>
          <a:p>
            <a:pPr marL="342900" lvl="0" indent="-342900">
              <a:buFont typeface="Arial" panose="020B0604020202020204" pitchFamily="34" charset="0"/>
              <a:buChar char="•"/>
            </a:pPr>
            <a:r>
              <a:rPr lang="en-US" dirty="0"/>
              <a:t>Just Mercy</a:t>
            </a:r>
          </a:p>
          <a:p>
            <a:pPr marL="342900" lvl="0" indent="-342900">
              <a:buFont typeface="Arial" panose="020B0604020202020204" pitchFamily="34" charset="0"/>
              <a:buChar char="•"/>
            </a:pPr>
            <a:r>
              <a:rPr lang="en-US" dirty="0"/>
              <a:t>Selma</a:t>
            </a:r>
          </a:p>
          <a:p>
            <a:pPr marL="342900" lvl="0" indent="-342900">
              <a:buFont typeface="Arial" panose="020B0604020202020204" pitchFamily="34" charset="0"/>
              <a:buChar char="•"/>
            </a:pPr>
            <a:r>
              <a:rPr lang="en-US" dirty="0"/>
              <a:t>The Immortal Life of Henrietta Lacks</a:t>
            </a:r>
          </a:p>
          <a:p>
            <a:r>
              <a:rPr lang="en-US" dirty="0"/>
              <a:t> Books:</a:t>
            </a:r>
          </a:p>
          <a:p>
            <a:pPr marL="342900" lvl="0" indent="-342900">
              <a:buFont typeface="Arial" panose="020B0604020202020204" pitchFamily="34" charset="0"/>
              <a:buChar char="•"/>
            </a:pPr>
            <a:r>
              <a:rPr lang="en-US" dirty="0"/>
              <a:t>How to be an Anti-Racist. by </a:t>
            </a:r>
            <a:r>
              <a:rPr lang="en-US" dirty="0" err="1"/>
              <a:t>Ibram</a:t>
            </a:r>
            <a:r>
              <a:rPr lang="en-US" dirty="0"/>
              <a:t> X </a:t>
            </a:r>
            <a:r>
              <a:rPr lang="en-US" dirty="0" err="1"/>
              <a:t>Kendi</a:t>
            </a:r>
            <a:endParaRPr lang="en-US" dirty="0"/>
          </a:p>
          <a:p>
            <a:pPr marL="342900" lvl="0" indent="-342900">
              <a:buFont typeface="Arial" panose="020B0604020202020204" pitchFamily="34" charset="0"/>
              <a:buChar char="•"/>
            </a:pPr>
            <a:r>
              <a:rPr lang="en-US" dirty="0"/>
              <a:t>I’m Still Here: Black Dignity in a World made for Whiteness. by Austin Channing Brown</a:t>
            </a:r>
          </a:p>
          <a:p>
            <a:r>
              <a:rPr lang="en-US" dirty="0"/>
              <a:t>Article:</a:t>
            </a:r>
          </a:p>
          <a:p>
            <a:pPr marL="342900" indent="-342900">
              <a:buFont typeface="Arial" panose="020B0604020202020204" pitchFamily="34" charset="0"/>
              <a:buChar char="•"/>
            </a:pPr>
            <a:r>
              <a:rPr lang="en-US" dirty="0"/>
              <a:t>Who gets to be afraid in America? by </a:t>
            </a:r>
            <a:r>
              <a:rPr lang="en-US" dirty="0" err="1"/>
              <a:t>Ibram</a:t>
            </a:r>
            <a:r>
              <a:rPr lang="en-US" dirty="0"/>
              <a:t> X. </a:t>
            </a:r>
            <a:r>
              <a:rPr lang="en-US" dirty="0" err="1"/>
              <a:t>Kendi</a:t>
            </a:r>
            <a:endParaRPr lang="en-US" dirty="0"/>
          </a:p>
          <a:p>
            <a:r>
              <a:rPr lang="en-US" dirty="0">
                <a:solidFill>
                  <a:schemeClr val="tx1"/>
                </a:solidFill>
                <a:hlinkClick r:id="rId4">
                  <a:extLst>
                    <a:ext uri="{A12FA001-AC4F-418D-AE19-62706E023703}">
                      <ahyp:hlinkClr xmlns:ahyp="http://schemas.microsoft.com/office/drawing/2018/hyperlinkcolor" val="tx"/>
                    </a:ext>
                  </a:extLst>
                </a:hlinkClick>
              </a:rPr>
              <a:t>https://www.theatlantic.com/ideas/archive/2020/05/ahmaud-arbery/611539/</a:t>
            </a:r>
            <a:endParaRPr lang="en-US" dirty="0">
              <a:solidFill>
                <a:schemeClr val="tx1"/>
              </a:solidFill>
            </a:endParaRPr>
          </a:p>
          <a:p>
            <a:endParaRPr lang="en-US" dirty="0"/>
          </a:p>
        </p:txBody>
      </p:sp>
      <p:sp>
        <p:nvSpPr>
          <p:cNvPr id="5" name="Text Placeholder 4">
            <a:extLst>
              <a:ext uri="{FF2B5EF4-FFF2-40B4-BE49-F238E27FC236}">
                <a16:creationId xmlns:a16="http://schemas.microsoft.com/office/drawing/2014/main" id="{9C067988-C6F4-254D-88F2-6F2D19A25951}"/>
              </a:ext>
            </a:extLst>
          </p:cNvPr>
          <p:cNvSpPr>
            <a:spLocks noGrp="1"/>
          </p:cNvSpPr>
          <p:nvPr>
            <p:ph type="body" sz="half" idx="2"/>
          </p:nvPr>
        </p:nvSpPr>
        <p:spPr/>
        <p:txBody>
          <a:bodyPr/>
          <a:lstStyle/>
          <a:p>
            <a:r>
              <a:rPr lang="en-US" dirty="0"/>
              <a:t>Admit and commit.</a:t>
            </a:r>
          </a:p>
        </p:txBody>
      </p:sp>
      <p:pic>
        <p:nvPicPr>
          <p:cNvPr id="6" name="Audio 5">
            <a:hlinkClick r:id="" action="ppaction://media"/>
            <a:extLst>
              <a:ext uri="{FF2B5EF4-FFF2-40B4-BE49-F238E27FC236}">
                <a16:creationId xmlns:a16="http://schemas.microsoft.com/office/drawing/2014/main" id="{5C956DB5-50ED-6B48-92F9-DFF422FFF5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3476195"/>
      </p:ext>
    </p:extLst>
  </p:cSld>
  <p:clrMapOvr>
    <a:masterClrMapping/>
  </p:clrMapOvr>
  <mc:AlternateContent xmlns:mc="http://schemas.openxmlformats.org/markup-compatibility/2006">
    <mc:Choice xmlns:p14="http://schemas.microsoft.com/office/powerpoint/2010/main" Requires="p14">
      <p:transition spd="slow" p14:dur="2000" advTm="72563"/>
    </mc:Choice>
    <mc:Fallback>
      <p:transition spd="slow" advTm="7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9099-8E90-2446-A3F9-5381A27F55AD}"/>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D1A1943C-D537-1544-B968-488A0D31682D}"/>
              </a:ext>
            </a:extLst>
          </p:cNvPr>
          <p:cNvSpPr>
            <a:spLocks noGrp="1"/>
          </p:cNvSpPr>
          <p:nvPr>
            <p:ph idx="1"/>
          </p:nvPr>
        </p:nvSpPr>
        <p:spPr/>
        <p:txBody>
          <a:bodyPr>
            <a:normAutofit fontScale="55000" lnSpcReduction="20000"/>
          </a:bodyPr>
          <a:lstStyle/>
          <a:p>
            <a:r>
              <a:rPr lang="en-US" sz="4400" dirty="0">
                <a:solidFill>
                  <a:schemeClr val="accent2"/>
                </a:solidFill>
              </a:rPr>
              <a:t>Engage against acts </a:t>
            </a:r>
            <a:r>
              <a:rPr lang="en-US" sz="4400" u="sng" dirty="0">
                <a:solidFill>
                  <a:schemeClr val="accent2"/>
                </a:solidFill>
              </a:rPr>
              <a:t>of interpersonal racism. </a:t>
            </a:r>
          </a:p>
          <a:p>
            <a:r>
              <a:rPr lang="en-US" dirty="0"/>
              <a:t>Work on recognizing, avoiding, and even intervening when we observe or experience interpersonal racism.</a:t>
            </a:r>
          </a:p>
          <a:p>
            <a:r>
              <a:rPr lang="en-US" dirty="0"/>
              <a:t>Example: Someone in your circle of influence says something like: I don’t understand all those black people rioting in __. They should all be arrested.</a:t>
            </a:r>
          </a:p>
          <a:p>
            <a:r>
              <a:rPr lang="en-US" dirty="0"/>
              <a:t>Possible response:</a:t>
            </a:r>
          </a:p>
          <a:p>
            <a:pPr marL="342900" indent="-342900">
              <a:buFont typeface="Arial" panose="020B0604020202020204" pitchFamily="34" charset="0"/>
              <a:buChar char="•"/>
            </a:pPr>
            <a:r>
              <a:rPr lang="en-US" dirty="0"/>
              <a:t>While I do not agree with the destruction and looting that some individuals have participated in amidst the recent protests, there have also been lots of constructive and positive, non-violent protests. </a:t>
            </a:r>
          </a:p>
          <a:p>
            <a:pPr marL="342900" indent="-342900">
              <a:buFont typeface="Arial" panose="020B0604020202020204" pitchFamily="34" charset="0"/>
              <a:buChar char="•"/>
            </a:pPr>
            <a:r>
              <a:rPr lang="en-US" dirty="0"/>
              <a:t>“A riot is the language of the unheard.” MLK</a:t>
            </a:r>
          </a:p>
          <a:p>
            <a:pPr marL="342900" indent="-342900">
              <a:buFont typeface="Arial" panose="020B0604020202020204" pitchFamily="34" charset="0"/>
              <a:buChar char="•"/>
            </a:pPr>
            <a:r>
              <a:rPr lang="en-US" dirty="0"/>
              <a:t>And, in any case, we cannot ignore the root causes for which many people of all races are protesting for: unfair treatment of black and brown people in our society and especially in specific interactions with police and white men highlighted recently by the death of George Floyd and others.</a:t>
            </a:r>
          </a:p>
        </p:txBody>
      </p:sp>
      <p:sp>
        <p:nvSpPr>
          <p:cNvPr id="4" name="Text Placeholder 3">
            <a:extLst>
              <a:ext uri="{FF2B5EF4-FFF2-40B4-BE49-F238E27FC236}">
                <a16:creationId xmlns:a16="http://schemas.microsoft.com/office/drawing/2014/main" id="{EFDEC0EC-94CF-1B48-B7BC-3D5D44D3EF98}"/>
              </a:ext>
            </a:extLst>
          </p:cNvPr>
          <p:cNvSpPr>
            <a:spLocks noGrp="1"/>
          </p:cNvSpPr>
          <p:nvPr>
            <p:ph type="body" sz="half" idx="2"/>
          </p:nvPr>
        </p:nvSpPr>
        <p:spPr/>
        <p:txBody>
          <a:bodyPr/>
          <a:lstStyle/>
          <a:p>
            <a:r>
              <a:rPr lang="en-US" dirty="0"/>
              <a:t>Engage.</a:t>
            </a:r>
          </a:p>
        </p:txBody>
      </p:sp>
      <p:pic>
        <p:nvPicPr>
          <p:cNvPr id="5" name="Audio 4">
            <a:hlinkClick r:id="" action="ppaction://media"/>
            <a:extLst>
              <a:ext uri="{FF2B5EF4-FFF2-40B4-BE49-F238E27FC236}">
                <a16:creationId xmlns:a16="http://schemas.microsoft.com/office/drawing/2014/main" id="{4A6683EB-86A4-D84B-BDDE-3A15075711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3444258"/>
      </p:ext>
    </p:extLst>
  </p:cSld>
  <p:clrMapOvr>
    <a:masterClrMapping/>
  </p:clrMapOvr>
  <mc:AlternateContent xmlns:mc="http://schemas.openxmlformats.org/markup-compatibility/2006">
    <mc:Choice xmlns:p14="http://schemas.microsoft.com/office/powerpoint/2010/main" Requires="p14">
      <p:transition spd="slow" p14:dur="2000" advTm="107688"/>
    </mc:Choice>
    <mc:Fallback>
      <p:transition spd="slow" advTm="10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1FC446-A31C-E647-A04A-F08D10AAA91C}"/>
              </a:ext>
            </a:extLst>
          </p:cNvPr>
          <p:cNvSpPr>
            <a:spLocks noGrp="1"/>
          </p:cNvSpPr>
          <p:nvPr>
            <p:ph type="title"/>
          </p:nvPr>
        </p:nvSpPr>
        <p:spPr>
          <a:xfrm>
            <a:off x="1434622" y="1113327"/>
            <a:ext cx="5117253" cy="2019488"/>
          </a:xfrm>
        </p:spPr>
        <p:txBody>
          <a:bodyPr vert="horz" lIns="109728" tIns="109728" rIns="109728" bIns="91440" rtlCol="0" anchor="ctr">
            <a:normAutofit fontScale="90000"/>
          </a:bodyPr>
          <a:lstStyle/>
          <a:p>
            <a:pPr>
              <a:lnSpc>
                <a:spcPct val="150000"/>
              </a:lnSpc>
            </a:pPr>
            <a:r>
              <a:rPr lang="en-US" sz="3600" dirty="0">
                <a:solidFill>
                  <a:schemeClr val="bg1"/>
                </a:solidFill>
              </a:rPr>
              <a:t>Diversity &amp; Inclusion Small Steps</a:t>
            </a:r>
          </a:p>
        </p:txBody>
      </p:sp>
      <p:sp>
        <p:nvSpPr>
          <p:cNvPr id="18" name="Rectangle 17">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39FA060-29F6-A64C-9719-C1E3A73EE6A1}"/>
              </a:ext>
            </a:extLst>
          </p:cNvPr>
          <p:cNvSpPr>
            <a:spLocks noGrp="1"/>
          </p:cNvSpPr>
          <p:nvPr>
            <p:ph type="body" sz="half" idx="2"/>
          </p:nvPr>
        </p:nvSpPr>
        <p:spPr>
          <a:xfrm>
            <a:off x="1434622" y="3707541"/>
            <a:ext cx="5117253" cy="2505801"/>
          </a:xfrm>
        </p:spPr>
        <p:txBody>
          <a:bodyPr vert="horz" lIns="109728" tIns="109728" rIns="109728" bIns="91440" rtlCol="0" anchor="ctr">
            <a:normAutofit fontScale="70000" lnSpcReduction="20000"/>
          </a:bodyPr>
          <a:lstStyle/>
          <a:p>
            <a:pPr>
              <a:spcBef>
                <a:spcPts val="930"/>
              </a:spcBef>
            </a:pPr>
            <a:r>
              <a:rPr lang="en-US" dirty="0"/>
              <a:t>4 types of Racism adapted from:</a:t>
            </a:r>
          </a:p>
          <a:p>
            <a:pPr>
              <a:spcBef>
                <a:spcPts val="930"/>
              </a:spcBef>
            </a:pPr>
            <a:r>
              <a:rPr lang="en-US" dirty="0">
                <a:hlinkClick r:id="rId4"/>
              </a:rPr>
              <a:t>http://oppressionmonitor.us/2014/01/31/four-types-racism/</a:t>
            </a:r>
            <a:endParaRPr lang="en-US" dirty="0"/>
          </a:p>
          <a:p>
            <a:pPr>
              <a:spcBef>
                <a:spcPts val="930"/>
              </a:spcBef>
            </a:pPr>
            <a:r>
              <a:rPr lang="en-US" dirty="0"/>
              <a:t> </a:t>
            </a:r>
          </a:p>
          <a:p>
            <a:pPr>
              <a:spcBef>
                <a:spcPts val="930"/>
              </a:spcBef>
            </a:pPr>
            <a:r>
              <a:rPr lang="en-US" dirty="0" err="1"/>
              <a:t>Pennylyn</a:t>
            </a:r>
            <a:r>
              <a:rPr lang="en-US" dirty="0"/>
              <a:t> Dykstra-</a:t>
            </a:r>
            <a:r>
              <a:rPr lang="en-US" dirty="0" err="1"/>
              <a:t>Pruim</a:t>
            </a:r>
            <a:endParaRPr lang="en-US" dirty="0"/>
          </a:p>
          <a:p>
            <a:pPr>
              <a:spcBef>
                <a:spcPts val="930"/>
              </a:spcBef>
            </a:pPr>
            <a:r>
              <a:rPr lang="en-US" dirty="0"/>
              <a:t>associate dean for diversity &amp; inclusion</a:t>
            </a:r>
          </a:p>
          <a:p>
            <a:pPr>
              <a:spcBef>
                <a:spcPts val="930"/>
              </a:spcBef>
            </a:pPr>
            <a:r>
              <a:rPr lang="en-US" dirty="0"/>
              <a:t>Calvin University</a:t>
            </a:r>
          </a:p>
          <a:p>
            <a:pPr>
              <a:spcBef>
                <a:spcPts val="930"/>
              </a:spcBef>
            </a:pPr>
            <a:endParaRPr lang="en-US" dirty="0"/>
          </a:p>
        </p:txBody>
      </p:sp>
      <p:sp>
        <p:nvSpPr>
          <p:cNvPr id="28" name="Rectangle 27">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C0859F4B-4A6C-9E4F-8E72-D1952CD8372B}"/>
              </a:ext>
            </a:extLst>
          </p:cNvPr>
          <p:cNvPicPr>
            <a:picLocks noGrp="1" noChangeAspect="1"/>
          </p:cNvPicPr>
          <p:nvPr>
            <p:ph type="pic" idx="1"/>
          </p:nvPr>
        </p:nvPicPr>
        <p:blipFill rotWithShape="1">
          <a:blip r:embed="rId5"/>
          <a:srcRect l="16154" r="29981"/>
          <a:stretch/>
        </p:blipFill>
        <p:spPr>
          <a:xfrm>
            <a:off x="6857698" y="10"/>
            <a:ext cx="5334301" cy="6857990"/>
          </a:xfrm>
          <a:prstGeom prst="rect">
            <a:avLst/>
          </a:prstGeom>
        </p:spPr>
      </p:pic>
      <p:pic>
        <p:nvPicPr>
          <p:cNvPr id="17" name="Picture 4" descr="Social Media, Personal, Social Networks">
            <a:extLst>
              <a:ext uri="{FF2B5EF4-FFF2-40B4-BE49-F238E27FC236}">
                <a16:creationId xmlns:a16="http://schemas.microsoft.com/office/drawing/2014/main" id="{361A463E-67A0-D647-A2B2-5CF38A4E42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169" y="2122797"/>
            <a:ext cx="1856688" cy="123779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828AA96E-0D75-5D42-8990-650D2956E8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91911275"/>
      </p:ext>
    </p:extLst>
  </p:cSld>
  <p:clrMapOvr>
    <a:masterClrMapping/>
  </p:clrMapOvr>
  <mc:AlternateContent xmlns:mc="http://schemas.openxmlformats.org/markup-compatibility/2006">
    <mc:Choice xmlns:p14="http://schemas.microsoft.com/office/powerpoint/2010/main" Requires="p14">
      <p:transition spd="slow" p14:dur="2000" advTm="21261"/>
    </mc:Choice>
    <mc:Fallback>
      <p:transition spd="slow" advTm="2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F043DE1-1AD6-DB4B-996B-AD425DBBDB93}"/>
              </a:ext>
            </a:extLst>
          </p:cNvPr>
          <p:cNvSpPr>
            <a:spLocks noGrp="1"/>
          </p:cNvSpPr>
          <p:nvPr>
            <p:ph type="title"/>
          </p:nvPr>
        </p:nvSpPr>
        <p:spPr>
          <a:xfrm>
            <a:off x="1535371" y="1044054"/>
            <a:ext cx="10013709" cy="1030360"/>
          </a:xfrm>
        </p:spPr>
        <p:txBody>
          <a:bodyPr>
            <a:normAutofit/>
          </a:bodyPr>
          <a:lstStyle/>
          <a:p>
            <a:r>
              <a:rPr lang="en-US">
                <a:solidFill>
                  <a:schemeClr val="bg1"/>
                </a:solidFill>
              </a:rPr>
              <a:t>RACISM</a:t>
            </a:r>
          </a:p>
        </p:txBody>
      </p:sp>
      <p:sp>
        <p:nvSpPr>
          <p:cNvPr id="16" name="Rectangle 15">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8D8DB94-F920-AD4F-A5C2-A1C6B80F7C77}"/>
              </a:ext>
            </a:extLst>
          </p:cNvPr>
          <p:cNvSpPr>
            <a:spLocks noGrp="1"/>
          </p:cNvSpPr>
          <p:nvPr>
            <p:ph idx="1"/>
          </p:nvPr>
        </p:nvSpPr>
        <p:spPr>
          <a:xfrm>
            <a:off x="1535371" y="2702257"/>
            <a:ext cx="9935571" cy="3426158"/>
          </a:xfrm>
        </p:spPr>
        <p:txBody>
          <a:bodyPr anchor="t">
            <a:normAutofit/>
          </a:bodyPr>
          <a:lstStyle/>
          <a:p>
            <a:pPr>
              <a:lnSpc>
                <a:spcPct val="130000"/>
              </a:lnSpc>
            </a:pPr>
            <a:r>
              <a:rPr lang="en-US" sz="1100"/>
              <a:t>the belief that different races possess distinct characteristics, abilities, or qualities, especially so as to distinguish them as inferior or superior to one another.</a:t>
            </a:r>
          </a:p>
          <a:p>
            <a:pPr>
              <a:lnSpc>
                <a:spcPct val="130000"/>
              </a:lnSpc>
            </a:pPr>
            <a:endParaRPr lang="en-US" sz="1100"/>
          </a:p>
          <a:p>
            <a:pPr>
              <a:lnSpc>
                <a:spcPct val="130000"/>
              </a:lnSpc>
            </a:pPr>
            <a:r>
              <a:rPr lang="en-US" sz="1100"/>
              <a:t>a belief that race is the primary determinant of human traits and capacities and that racial differences produce an inherent superiority of a particular race</a:t>
            </a:r>
          </a:p>
          <a:p>
            <a:pPr>
              <a:lnSpc>
                <a:spcPct val="130000"/>
              </a:lnSpc>
            </a:pPr>
            <a:endParaRPr lang="en-US" sz="1100"/>
          </a:p>
          <a:p>
            <a:pPr>
              <a:lnSpc>
                <a:spcPct val="130000"/>
              </a:lnSpc>
            </a:pPr>
            <a:r>
              <a:rPr lang="en-US" sz="1100"/>
              <a:t>prejudice, discrimination, or antagonism directed against a person or people on the basis of their membership of a particular racial or ethnic group, typically one that is a minority or marginalized.</a:t>
            </a:r>
          </a:p>
          <a:p>
            <a:pPr>
              <a:lnSpc>
                <a:spcPct val="130000"/>
              </a:lnSpc>
            </a:pPr>
            <a:endParaRPr lang="en-US" sz="1100"/>
          </a:p>
          <a:p>
            <a:pPr>
              <a:lnSpc>
                <a:spcPct val="130000"/>
              </a:lnSpc>
            </a:pPr>
            <a:r>
              <a:rPr lang="en-US" sz="1100"/>
              <a:t>a doctrine or political program based on the assumption of racism and designed to execute its principles</a:t>
            </a:r>
          </a:p>
        </p:txBody>
      </p:sp>
      <p:pic>
        <p:nvPicPr>
          <p:cNvPr id="2" name="Audio 1">
            <a:hlinkClick r:id="" action="ppaction://media"/>
            <a:extLst>
              <a:ext uri="{FF2B5EF4-FFF2-40B4-BE49-F238E27FC236}">
                <a16:creationId xmlns:a16="http://schemas.microsoft.com/office/drawing/2014/main" id="{712C0651-39CE-A14C-8A01-A83554DE92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89134516"/>
      </p:ext>
    </p:extLst>
  </p:cSld>
  <p:clrMapOvr>
    <a:masterClrMapping/>
  </p:clrMapOvr>
  <mc:AlternateContent xmlns:mc="http://schemas.openxmlformats.org/markup-compatibility/2006">
    <mc:Choice xmlns:p14="http://schemas.microsoft.com/office/powerpoint/2010/main" Requires="p14">
      <p:transition spd="slow" p14:dur="2000" advTm="34058"/>
    </mc:Choice>
    <mc:Fallback>
      <p:transition spd="slow" advTm="3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29723A0-D41B-4C41-8D49-B56A87465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467"/>
            <a:ext cx="64291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1917DCB-81E1-DE40-9A7D-6E1B402051FD}"/>
              </a:ext>
            </a:extLst>
          </p:cNvPr>
          <p:cNvPicPr>
            <a:picLocks noChangeAspect="1"/>
          </p:cNvPicPr>
          <p:nvPr/>
        </p:nvPicPr>
        <p:blipFill rotWithShape="1">
          <a:blip r:embed="rId4"/>
          <a:srcRect r="1" b="14244"/>
          <a:stretch/>
        </p:blipFill>
        <p:spPr>
          <a:xfrm>
            <a:off x="642916" y="643467"/>
            <a:ext cx="11549083" cy="5571066"/>
          </a:xfrm>
          <a:prstGeom prst="rect">
            <a:avLst/>
          </a:prstGeom>
        </p:spPr>
      </p:pic>
      <p:sp>
        <p:nvSpPr>
          <p:cNvPr id="11" name="Rectangle 10">
            <a:extLst>
              <a:ext uri="{FF2B5EF4-FFF2-40B4-BE49-F238E27FC236}">
                <a16:creationId xmlns:a16="http://schemas.microsoft.com/office/drawing/2014/main" id="{CB8E2193-D83A-4F93-AA5A-6B128ADC2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15" y="6214533"/>
            <a:ext cx="11599127" cy="6434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65BEC9-9A64-4330-A094-2323D0EE1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91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1DA58A-A755-4FCE-9BED-1E4AD6C9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146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E5A15EA8-9DEA-2544-BE96-52050D0663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16605731"/>
      </p:ext>
    </p:extLst>
  </p:cSld>
  <p:clrMapOvr>
    <a:masterClrMapping/>
  </p:clrMapOvr>
  <mc:AlternateContent xmlns:mc="http://schemas.openxmlformats.org/markup-compatibility/2006">
    <mc:Choice xmlns:p14="http://schemas.microsoft.com/office/powerpoint/2010/main" Requires="p14">
      <p:transition spd="slow" p14:dur="2000" advTm="21771"/>
    </mc:Choice>
    <mc:Fallback>
      <p:transition spd="slow" advTm="21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2C345C7-12DF-5F41-8C5B-622E753C2900}"/>
              </a:ext>
            </a:extLst>
          </p:cNvPr>
          <p:cNvGraphicFramePr/>
          <p:nvPr>
            <p:extLst>
              <p:ext uri="{D42A27DB-BD31-4B8C-83A1-F6EECF244321}">
                <p14:modId xmlns:p14="http://schemas.microsoft.com/office/powerpoint/2010/main" val="321078258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517B4FE8-7281-3048-A548-73DAE54CA2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07674590"/>
      </p:ext>
    </p:extLst>
  </p:cSld>
  <p:clrMapOvr>
    <a:masterClrMapping/>
  </p:clrMapOvr>
  <mc:AlternateContent xmlns:mc="http://schemas.openxmlformats.org/markup-compatibility/2006">
    <mc:Choice xmlns:p14="http://schemas.microsoft.com/office/powerpoint/2010/main" Requires="p14">
      <p:transition spd="slow" p14:dur="2000" advTm="17312"/>
    </mc:Choice>
    <mc:Fallback>
      <p:transition spd="slow" advTm="17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2C345C7-12DF-5F41-8C5B-622E753C290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ight Arrow 2">
            <a:extLst>
              <a:ext uri="{FF2B5EF4-FFF2-40B4-BE49-F238E27FC236}">
                <a16:creationId xmlns:a16="http://schemas.microsoft.com/office/drawing/2014/main" id="{2D26A9AD-0E6D-0A40-9544-8BAA763F331F}"/>
              </a:ext>
            </a:extLst>
          </p:cNvPr>
          <p:cNvSpPr/>
          <p:nvPr/>
        </p:nvSpPr>
        <p:spPr>
          <a:xfrm>
            <a:off x="667265" y="2953265"/>
            <a:ext cx="1364735" cy="778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6643A006-7BC9-9D4D-907B-4A5F905BB8D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98779115"/>
      </p:ext>
    </p:extLst>
  </p:cSld>
  <p:clrMapOvr>
    <a:masterClrMapping/>
  </p:clrMapOvr>
  <mc:AlternateContent xmlns:mc="http://schemas.openxmlformats.org/markup-compatibility/2006">
    <mc:Choice xmlns:p14="http://schemas.microsoft.com/office/powerpoint/2010/main" Requires="p14">
      <p:transition spd="slow" p14:dur="2000" advTm="9436"/>
    </mc:Choice>
    <mc:Fallback>
      <p:transition spd="slow" advTm="9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2C345C7-12DF-5F41-8C5B-622E753C290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ight Arrow 2">
            <a:extLst>
              <a:ext uri="{FF2B5EF4-FFF2-40B4-BE49-F238E27FC236}">
                <a16:creationId xmlns:a16="http://schemas.microsoft.com/office/drawing/2014/main" id="{6A34DA64-2DD8-9745-8ACD-6CFBD0E06459}"/>
              </a:ext>
            </a:extLst>
          </p:cNvPr>
          <p:cNvSpPr/>
          <p:nvPr/>
        </p:nvSpPr>
        <p:spPr>
          <a:xfrm>
            <a:off x="271849" y="4559644"/>
            <a:ext cx="1364735" cy="778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94443271-9B42-8448-818D-3F5314D9F06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86764193"/>
      </p:ext>
    </p:extLst>
  </p:cSld>
  <p:clrMapOvr>
    <a:masterClrMapping/>
  </p:clrMapOvr>
  <mc:AlternateContent xmlns:mc="http://schemas.openxmlformats.org/markup-compatibility/2006">
    <mc:Choice xmlns:p14="http://schemas.microsoft.com/office/powerpoint/2010/main" Requires="p14">
      <p:transition spd="slow" p14:dur="2000" advTm="6699"/>
    </mc:Choice>
    <mc:Fallback>
      <p:transition spd="slow" advTm="6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2C345C7-12DF-5F41-8C5B-622E753C2900}"/>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Down Arrow 2">
            <a:extLst>
              <a:ext uri="{FF2B5EF4-FFF2-40B4-BE49-F238E27FC236}">
                <a16:creationId xmlns:a16="http://schemas.microsoft.com/office/drawing/2014/main" id="{D560C0DC-F34C-E042-877D-9D4AF30748F5}"/>
              </a:ext>
            </a:extLst>
          </p:cNvPr>
          <p:cNvSpPr/>
          <p:nvPr/>
        </p:nvSpPr>
        <p:spPr>
          <a:xfrm>
            <a:off x="3386138" y="857250"/>
            <a:ext cx="1042987" cy="1471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34F8381C-5DFF-1743-9D3E-41C2CD8F55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01639565"/>
      </p:ext>
    </p:extLst>
  </p:cSld>
  <p:clrMapOvr>
    <a:masterClrMapping/>
  </p:clrMapOvr>
  <mc:AlternateContent xmlns:mc="http://schemas.openxmlformats.org/markup-compatibility/2006">
    <mc:Choice xmlns:p14="http://schemas.microsoft.com/office/powerpoint/2010/main" Requires="p14">
      <p:transition spd="slow" p14:dur="2000" advTm="6112"/>
    </mc:Choice>
    <mc:Fallback>
      <p:transition spd="slow" advTm="6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hojiVTI">
  <a:themeElements>
    <a:clrScheme name="AnalogousFromRegularSeed_2SEEDS">
      <a:dk1>
        <a:srgbClr val="000000"/>
      </a:dk1>
      <a:lt1>
        <a:srgbClr val="FFFFFF"/>
      </a:lt1>
      <a:dk2>
        <a:srgbClr val="412924"/>
      </a:dk2>
      <a:lt2>
        <a:srgbClr val="E8E3E2"/>
      </a:lt2>
      <a:accent1>
        <a:srgbClr val="3BA7B1"/>
      </a:accent1>
      <a:accent2>
        <a:srgbClr val="46B28F"/>
      </a:accent2>
      <a:accent3>
        <a:srgbClr val="4D87C3"/>
      </a:accent3>
      <a:accent4>
        <a:srgbClr val="B13B65"/>
      </a:accent4>
      <a:accent5>
        <a:srgbClr val="C3534D"/>
      </a:accent5>
      <a:accent6>
        <a:srgbClr val="B1733B"/>
      </a:accent6>
      <a:hlink>
        <a:srgbClr val="C3574C"/>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1564</TotalTime>
  <Words>1567</Words>
  <Application>Microsoft Macintosh PowerPoint</Application>
  <PresentationFormat>Widescreen</PresentationFormat>
  <Paragraphs>194</Paragraphs>
  <Slides>35</Slides>
  <Notes>3</Notes>
  <HiddenSlides>0</HiddenSlides>
  <MMClips>35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Meiryo</vt:lpstr>
      <vt:lpstr>Arial</vt:lpstr>
      <vt:lpstr>Calibri</vt:lpstr>
      <vt:lpstr>Corbel</vt:lpstr>
      <vt:lpstr>ShojiVTI</vt:lpstr>
      <vt:lpstr>Four Types of Racism </vt:lpstr>
      <vt:lpstr>D&amp;I  Small Steps</vt:lpstr>
      <vt:lpstr>Four Types of Racism </vt:lpstr>
      <vt:lpstr>RACISM</vt:lpstr>
      <vt:lpstr>PowerPoint Presentation</vt:lpstr>
      <vt:lpstr>PowerPoint Presentation</vt:lpstr>
      <vt:lpstr>PowerPoint Presentation</vt:lpstr>
      <vt:lpstr>PowerPoint Presentation</vt:lpstr>
      <vt:lpstr>PowerPoint Presentation</vt:lpstr>
      <vt:lpstr>Individual-Level RACISM</vt:lpstr>
      <vt:lpstr>Internalized racism</vt:lpstr>
      <vt:lpstr>Individual-Level RACISM</vt:lpstr>
      <vt:lpstr>Interpersonal racism</vt:lpstr>
      <vt:lpstr>Individual-Level RACISM</vt:lpstr>
      <vt:lpstr>Individual-Level RACISM</vt:lpstr>
      <vt:lpstr>Individual-Level RACISM</vt:lpstr>
      <vt:lpstr>Individual-Level RACISM</vt:lpstr>
      <vt:lpstr>Individual-Level RACISM</vt:lpstr>
      <vt:lpstr>Individual-Level RACISM</vt:lpstr>
      <vt:lpstr>Individual-Level RACISM</vt:lpstr>
      <vt:lpstr>Individual-Level RACISM</vt:lpstr>
      <vt:lpstr>Individual-Level RACISM</vt:lpstr>
      <vt:lpstr>PowerPoint Presentation</vt:lpstr>
      <vt:lpstr>PowerPoint Presentation</vt:lpstr>
      <vt:lpstr>Systemic-Level RACISM</vt:lpstr>
      <vt:lpstr>Institutional Racism</vt:lpstr>
      <vt:lpstr>Systemic-Level RACISM</vt:lpstr>
      <vt:lpstr>Structural Racism</vt:lpstr>
      <vt:lpstr>PowerPoint Presentation</vt:lpstr>
      <vt:lpstr>PowerPoint Presentation</vt:lpstr>
      <vt:lpstr>PowerPoint Presentation</vt:lpstr>
      <vt:lpstr>PowerPoint Presentation</vt:lpstr>
      <vt:lpstr>Next Steps</vt:lpstr>
      <vt:lpstr>Next Steps</vt:lpstr>
      <vt:lpstr>Diversity &amp; Inclusion Small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 Types of Racism </dc:title>
  <dc:creator>Pennylyn Dykstra-Pruim</dc:creator>
  <cp:lastModifiedBy>Pennylyn Dykstra-Pruim</cp:lastModifiedBy>
  <cp:revision>3</cp:revision>
  <dcterms:created xsi:type="dcterms:W3CDTF">2020-09-01T15:58:38Z</dcterms:created>
  <dcterms:modified xsi:type="dcterms:W3CDTF">2020-09-02T18:03:24Z</dcterms:modified>
</cp:coreProperties>
</file>